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7"/>
  </p:notesMasterIdLst>
  <p:sldIdLst>
    <p:sldId id="256" r:id="rId2"/>
    <p:sldId id="261" r:id="rId3"/>
    <p:sldId id="269" r:id="rId4"/>
    <p:sldId id="296" r:id="rId5"/>
    <p:sldId id="259" r:id="rId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8"/>
      <p:bold r:id="rId9"/>
      <p:italic r:id="rId10"/>
      <p:boldItalic r:id="rId11"/>
    </p:embeddedFont>
    <p:embeddedFont>
      <p:font typeface="Sora" panose="020B0604020202020204" charset="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07D398-21A5-4ECD-A08E-E1156028026D}">
  <a:tblStyle styleId="{0407D398-21A5-4ECD-A08E-E115602802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72A10D-F79D-4FFA-9F13-9FAF4CA1BE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73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5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/>
              <a:t>Receipt Image Processing</a:t>
            </a:r>
            <a:endParaRPr sz="3700" b="0" dirty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/>
              <a:t>Course Project</a:t>
            </a:r>
            <a:endParaRPr dirty="0"/>
          </a:p>
        </p:txBody>
      </p:sp>
      <p:grpSp>
        <p:nvGrpSpPr>
          <p:cNvPr id="712" name="Google Shape;712;p24"/>
          <p:cNvGrpSpPr/>
          <p:nvPr/>
        </p:nvGrpSpPr>
        <p:grpSpPr>
          <a:xfrm>
            <a:off x="5148240" y="1213448"/>
            <a:ext cx="3374953" cy="2676564"/>
            <a:chOff x="5148240" y="1213448"/>
            <a:chExt cx="3374953" cy="2676564"/>
          </a:xfrm>
        </p:grpSpPr>
        <p:grpSp>
          <p:nvGrpSpPr>
            <p:cNvPr id="713" name="Google Shape;713;p24"/>
            <p:cNvGrpSpPr/>
            <p:nvPr/>
          </p:nvGrpSpPr>
          <p:grpSpPr>
            <a:xfrm>
              <a:off x="8384122" y="2614871"/>
              <a:ext cx="139071" cy="139071"/>
              <a:chOff x="5448853" y="3419595"/>
              <a:chExt cx="78736" cy="78736"/>
            </a:xfrm>
          </p:grpSpPr>
          <p:sp>
            <p:nvSpPr>
              <p:cNvPr id="714" name="Google Shape;714;p24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4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4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4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2" name="Google Shape;722;p24"/>
            <p:cNvSpPr/>
            <p:nvPr/>
          </p:nvSpPr>
          <p:spPr>
            <a:xfrm>
              <a:off x="6756905" y="3331665"/>
              <a:ext cx="323574" cy="155533"/>
            </a:xfrm>
            <a:custGeom>
              <a:avLst/>
              <a:gdLst/>
              <a:ahLst/>
              <a:cxnLst/>
              <a:rect l="l" t="t" r="r" b="b"/>
              <a:pathLst>
                <a:path w="5484" h="2636" extrusionOk="0">
                  <a:moveTo>
                    <a:pt x="66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cubicBezTo>
                    <a:pt x="94" y="576"/>
                    <a:pt x="121" y="548"/>
                    <a:pt x="121" y="520"/>
                  </a:cubicBezTo>
                  <a:lnTo>
                    <a:pt x="121" y="56"/>
                  </a:lnTo>
                  <a:cubicBezTo>
                    <a:pt x="121" y="1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47"/>
                    <a:pt x="1" y="984"/>
                  </a:cubicBezTo>
                  <a:lnTo>
                    <a:pt x="1" y="1448"/>
                  </a:lnTo>
                  <a:cubicBezTo>
                    <a:pt x="1" y="1476"/>
                    <a:pt x="29" y="1503"/>
                    <a:pt x="66" y="1503"/>
                  </a:cubicBezTo>
                  <a:cubicBezTo>
                    <a:pt x="94" y="1503"/>
                    <a:pt x="121" y="1476"/>
                    <a:pt x="121" y="1448"/>
                  </a:cubicBezTo>
                  <a:lnTo>
                    <a:pt x="121" y="984"/>
                  </a:lnTo>
                  <a:cubicBezTo>
                    <a:pt x="121" y="947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75"/>
                    <a:pt x="1" y="1912"/>
                  </a:cubicBezTo>
                  <a:lnTo>
                    <a:pt x="1" y="2375"/>
                  </a:lnTo>
                  <a:cubicBezTo>
                    <a:pt x="1" y="2403"/>
                    <a:pt x="29" y="2431"/>
                    <a:pt x="66" y="2431"/>
                  </a:cubicBezTo>
                  <a:cubicBezTo>
                    <a:pt x="94" y="2431"/>
                    <a:pt x="121" y="2403"/>
                    <a:pt x="121" y="2375"/>
                  </a:cubicBezTo>
                  <a:lnTo>
                    <a:pt x="121" y="1912"/>
                  </a:lnTo>
                  <a:cubicBezTo>
                    <a:pt x="121" y="1875"/>
                    <a:pt x="94" y="1856"/>
                    <a:pt x="66" y="1856"/>
                  </a:cubicBezTo>
                  <a:close/>
                  <a:moveTo>
                    <a:pt x="316" y="2524"/>
                  </a:moveTo>
                  <a:cubicBezTo>
                    <a:pt x="288" y="2524"/>
                    <a:pt x="260" y="2552"/>
                    <a:pt x="260" y="2580"/>
                  </a:cubicBezTo>
                  <a:cubicBezTo>
                    <a:pt x="260" y="2617"/>
                    <a:pt x="288" y="2635"/>
                    <a:pt x="316" y="2635"/>
                  </a:cubicBezTo>
                  <a:lnTo>
                    <a:pt x="780" y="2635"/>
                  </a:lnTo>
                  <a:cubicBezTo>
                    <a:pt x="817" y="2635"/>
                    <a:pt x="845" y="2617"/>
                    <a:pt x="845" y="2580"/>
                  </a:cubicBezTo>
                  <a:cubicBezTo>
                    <a:pt x="845" y="2552"/>
                    <a:pt x="817" y="2524"/>
                    <a:pt x="780" y="2524"/>
                  </a:cubicBezTo>
                  <a:close/>
                  <a:moveTo>
                    <a:pt x="1244" y="2524"/>
                  </a:moveTo>
                  <a:cubicBezTo>
                    <a:pt x="1216" y="2524"/>
                    <a:pt x="1188" y="2552"/>
                    <a:pt x="1188" y="2580"/>
                  </a:cubicBezTo>
                  <a:cubicBezTo>
                    <a:pt x="1188" y="2617"/>
                    <a:pt x="1216" y="2635"/>
                    <a:pt x="1244" y="2635"/>
                  </a:cubicBezTo>
                  <a:lnTo>
                    <a:pt x="1708" y="2635"/>
                  </a:lnTo>
                  <a:cubicBezTo>
                    <a:pt x="1745" y="2635"/>
                    <a:pt x="1773" y="2617"/>
                    <a:pt x="1773" y="2580"/>
                  </a:cubicBezTo>
                  <a:cubicBezTo>
                    <a:pt x="1773" y="2552"/>
                    <a:pt x="1745" y="2524"/>
                    <a:pt x="1708" y="2524"/>
                  </a:cubicBezTo>
                  <a:close/>
                  <a:moveTo>
                    <a:pt x="2171" y="2524"/>
                  </a:moveTo>
                  <a:cubicBezTo>
                    <a:pt x="2144" y="2524"/>
                    <a:pt x="2116" y="2552"/>
                    <a:pt x="2116" y="2580"/>
                  </a:cubicBezTo>
                  <a:cubicBezTo>
                    <a:pt x="2116" y="2617"/>
                    <a:pt x="2144" y="2635"/>
                    <a:pt x="2171" y="2635"/>
                  </a:cubicBezTo>
                  <a:lnTo>
                    <a:pt x="2635" y="2635"/>
                  </a:lnTo>
                  <a:cubicBezTo>
                    <a:pt x="2672" y="2635"/>
                    <a:pt x="2700" y="2617"/>
                    <a:pt x="2700" y="2580"/>
                  </a:cubicBezTo>
                  <a:cubicBezTo>
                    <a:pt x="2700" y="2552"/>
                    <a:pt x="2672" y="2524"/>
                    <a:pt x="2635" y="2524"/>
                  </a:cubicBezTo>
                  <a:close/>
                  <a:moveTo>
                    <a:pt x="3099" y="2524"/>
                  </a:moveTo>
                  <a:cubicBezTo>
                    <a:pt x="3071" y="2524"/>
                    <a:pt x="3043" y="2552"/>
                    <a:pt x="3043" y="2580"/>
                  </a:cubicBezTo>
                  <a:cubicBezTo>
                    <a:pt x="3043" y="2617"/>
                    <a:pt x="3071" y="2635"/>
                    <a:pt x="3099" y="2635"/>
                  </a:cubicBezTo>
                  <a:lnTo>
                    <a:pt x="3563" y="2635"/>
                  </a:lnTo>
                  <a:cubicBezTo>
                    <a:pt x="3600" y="2635"/>
                    <a:pt x="3628" y="2617"/>
                    <a:pt x="3628" y="2580"/>
                  </a:cubicBezTo>
                  <a:cubicBezTo>
                    <a:pt x="3628" y="2552"/>
                    <a:pt x="3600" y="2524"/>
                    <a:pt x="3563" y="2524"/>
                  </a:cubicBezTo>
                  <a:close/>
                  <a:moveTo>
                    <a:pt x="4027" y="2524"/>
                  </a:moveTo>
                  <a:cubicBezTo>
                    <a:pt x="3999" y="2524"/>
                    <a:pt x="3971" y="2552"/>
                    <a:pt x="3971" y="2580"/>
                  </a:cubicBezTo>
                  <a:cubicBezTo>
                    <a:pt x="3971" y="2617"/>
                    <a:pt x="3999" y="2635"/>
                    <a:pt x="4027" y="2635"/>
                  </a:cubicBezTo>
                  <a:lnTo>
                    <a:pt x="4491" y="2635"/>
                  </a:lnTo>
                  <a:cubicBezTo>
                    <a:pt x="4528" y="2635"/>
                    <a:pt x="4556" y="2617"/>
                    <a:pt x="4556" y="2580"/>
                  </a:cubicBezTo>
                  <a:cubicBezTo>
                    <a:pt x="4556" y="2552"/>
                    <a:pt x="4528" y="2524"/>
                    <a:pt x="4491" y="2524"/>
                  </a:cubicBezTo>
                  <a:close/>
                  <a:moveTo>
                    <a:pt x="4954" y="2524"/>
                  </a:moveTo>
                  <a:cubicBezTo>
                    <a:pt x="4927" y="2524"/>
                    <a:pt x="4899" y="2552"/>
                    <a:pt x="4899" y="2580"/>
                  </a:cubicBezTo>
                  <a:cubicBezTo>
                    <a:pt x="4899" y="2617"/>
                    <a:pt x="4927" y="2635"/>
                    <a:pt x="4954" y="2635"/>
                  </a:cubicBezTo>
                  <a:lnTo>
                    <a:pt x="5418" y="2635"/>
                  </a:lnTo>
                  <a:cubicBezTo>
                    <a:pt x="5455" y="2635"/>
                    <a:pt x="5483" y="2617"/>
                    <a:pt x="5483" y="2580"/>
                  </a:cubicBezTo>
                  <a:cubicBezTo>
                    <a:pt x="5483" y="2552"/>
                    <a:pt x="5455" y="2524"/>
                    <a:pt x="5418" y="25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6048099" y="1992822"/>
              <a:ext cx="6608" cy="77235"/>
            </a:xfrm>
            <a:custGeom>
              <a:avLst/>
              <a:gdLst/>
              <a:ahLst/>
              <a:cxnLst/>
              <a:rect l="l" t="t" r="r" b="b"/>
              <a:pathLst>
                <a:path w="112" h="1309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26"/>
                  </a:lnTo>
                  <a:cubicBezTo>
                    <a:pt x="0" y="353"/>
                    <a:pt x="28" y="381"/>
                    <a:pt x="56" y="381"/>
                  </a:cubicBezTo>
                  <a:cubicBezTo>
                    <a:pt x="93" y="381"/>
                    <a:pt x="112" y="353"/>
                    <a:pt x="112" y="326"/>
                  </a:cubicBezTo>
                  <a:lnTo>
                    <a:pt x="112" y="66"/>
                  </a:lnTo>
                  <a:cubicBezTo>
                    <a:pt x="112" y="29"/>
                    <a:pt x="93" y="1"/>
                    <a:pt x="56" y="1"/>
                  </a:cubicBezTo>
                  <a:close/>
                  <a:moveTo>
                    <a:pt x="56" y="734"/>
                  </a:moveTo>
                  <a:cubicBezTo>
                    <a:pt x="28" y="734"/>
                    <a:pt x="0" y="752"/>
                    <a:pt x="0" y="789"/>
                  </a:cubicBezTo>
                  <a:lnTo>
                    <a:pt x="0" y="1253"/>
                  </a:lnTo>
                  <a:cubicBezTo>
                    <a:pt x="0" y="1281"/>
                    <a:pt x="28" y="1309"/>
                    <a:pt x="56" y="1309"/>
                  </a:cubicBezTo>
                  <a:cubicBezTo>
                    <a:pt x="93" y="1309"/>
                    <a:pt x="112" y="1281"/>
                    <a:pt x="112" y="1253"/>
                  </a:cubicBezTo>
                  <a:lnTo>
                    <a:pt x="112" y="789"/>
                  </a:lnTo>
                  <a:cubicBezTo>
                    <a:pt x="112" y="752"/>
                    <a:pt x="93" y="734"/>
                    <a:pt x="56" y="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6344236" y="1821005"/>
              <a:ext cx="327350" cy="131400"/>
            </a:xfrm>
            <a:custGeom>
              <a:avLst/>
              <a:gdLst/>
              <a:ahLst/>
              <a:cxnLst/>
              <a:rect l="l" t="t" r="r" b="b"/>
              <a:pathLst>
                <a:path w="5548" h="2227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20" y="111"/>
                  </a:lnTo>
                  <a:cubicBezTo>
                    <a:pt x="557" y="111"/>
                    <a:pt x="585" y="93"/>
                    <a:pt x="585" y="56"/>
                  </a:cubicBezTo>
                  <a:cubicBezTo>
                    <a:pt x="585" y="28"/>
                    <a:pt x="557" y="0"/>
                    <a:pt x="520" y="0"/>
                  </a:cubicBezTo>
                  <a:close/>
                  <a:moveTo>
                    <a:pt x="983" y="0"/>
                  </a:moveTo>
                  <a:cubicBezTo>
                    <a:pt x="956" y="0"/>
                    <a:pt x="928" y="28"/>
                    <a:pt x="928" y="56"/>
                  </a:cubicBezTo>
                  <a:cubicBezTo>
                    <a:pt x="928" y="93"/>
                    <a:pt x="956" y="111"/>
                    <a:pt x="983" y="111"/>
                  </a:cubicBezTo>
                  <a:lnTo>
                    <a:pt x="1447" y="111"/>
                  </a:lnTo>
                  <a:cubicBezTo>
                    <a:pt x="1484" y="111"/>
                    <a:pt x="1512" y="93"/>
                    <a:pt x="1512" y="56"/>
                  </a:cubicBezTo>
                  <a:cubicBezTo>
                    <a:pt x="1512" y="28"/>
                    <a:pt x="1484" y="0"/>
                    <a:pt x="1447" y="0"/>
                  </a:cubicBezTo>
                  <a:close/>
                  <a:moveTo>
                    <a:pt x="1911" y="0"/>
                  </a:moveTo>
                  <a:cubicBezTo>
                    <a:pt x="1883" y="0"/>
                    <a:pt x="1855" y="28"/>
                    <a:pt x="1855" y="56"/>
                  </a:cubicBezTo>
                  <a:cubicBezTo>
                    <a:pt x="1855" y="93"/>
                    <a:pt x="1883" y="111"/>
                    <a:pt x="1911" y="111"/>
                  </a:cubicBezTo>
                  <a:lnTo>
                    <a:pt x="2375" y="111"/>
                  </a:lnTo>
                  <a:cubicBezTo>
                    <a:pt x="2412" y="111"/>
                    <a:pt x="2440" y="93"/>
                    <a:pt x="2440" y="56"/>
                  </a:cubicBezTo>
                  <a:cubicBezTo>
                    <a:pt x="2440" y="28"/>
                    <a:pt x="2412" y="0"/>
                    <a:pt x="2375" y="0"/>
                  </a:cubicBezTo>
                  <a:close/>
                  <a:moveTo>
                    <a:pt x="2839" y="0"/>
                  </a:moveTo>
                  <a:cubicBezTo>
                    <a:pt x="2811" y="0"/>
                    <a:pt x="2783" y="28"/>
                    <a:pt x="2783" y="56"/>
                  </a:cubicBezTo>
                  <a:cubicBezTo>
                    <a:pt x="2783" y="93"/>
                    <a:pt x="2811" y="111"/>
                    <a:pt x="2839" y="111"/>
                  </a:cubicBezTo>
                  <a:lnTo>
                    <a:pt x="3303" y="111"/>
                  </a:lnTo>
                  <a:cubicBezTo>
                    <a:pt x="3340" y="111"/>
                    <a:pt x="3368" y="93"/>
                    <a:pt x="3368" y="56"/>
                  </a:cubicBezTo>
                  <a:cubicBezTo>
                    <a:pt x="3368" y="28"/>
                    <a:pt x="3340" y="0"/>
                    <a:pt x="3303" y="0"/>
                  </a:cubicBezTo>
                  <a:close/>
                  <a:moveTo>
                    <a:pt x="3766" y="0"/>
                  </a:moveTo>
                  <a:cubicBezTo>
                    <a:pt x="3739" y="0"/>
                    <a:pt x="3711" y="19"/>
                    <a:pt x="3711" y="56"/>
                  </a:cubicBezTo>
                  <a:cubicBezTo>
                    <a:pt x="3711" y="93"/>
                    <a:pt x="3739" y="111"/>
                    <a:pt x="3766" y="111"/>
                  </a:cubicBezTo>
                  <a:lnTo>
                    <a:pt x="3850" y="111"/>
                  </a:lnTo>
                  <a:lnTo>
                    <a:pt x="3850" y="380"/>
                  </a:lnTo>
                  <a:cubicBezTo>
                    <a:pt x="3850" y="418"/>
                    <a:pt x="3878" y="436"/>
                    <a:pt x="3906" y="436"/>
                  </a:cubicBezTo>
                  <a:cubicBezTo>
                    <a:pt x="3943" y="436"/>
                    <a:pt x="3971" y="418"/>
                    <a:pt x="3971" y="380"/>
                  </a:cubicBezTo>
                  <a:lnTo>
                    <a:pt x="3971" y="56"/>
                  </a:lnTo>
                  <a:cubicBezTo>
                    <a:pt x="3971" y="19"/>
                    <a:pt x="3943" y="0"/>
                    <a:pt x="3906" y="0"/>
                  </a:cubicBezTo>
                  <a:close/>
                  <a:moveTo>
                    <a:pt x="3906" y="789"/>
                  </a:moveTo>
                  <a:cubicBezTo>
                    <a:pt x="3878" y="789"/>
                    <a:pt x="3850" y="816"/>
                    <a:pt x="3850" y="844"/>
                  </a:cubicBezTo>
                  <a:lnTo>
                    <a:pt x="3850" y="1308"/>
                  </a:lnTo>
                  <a:cubicBezTo>
                    <a:pt x="3850" y="1345"/>
                    <a:pt x="3878" y="1364"/>
                    <a:pt x="3906" y="1364"/>
                  </a:cubicBezTo>
                  <a:cubicBezTo>
                    <a:pt x="3943" y="1364"/>
                    <a:pt x="3971" y="1345"/>
                    <a:pt x="3971" y="1308"/>
                  </a:cubicBezTo>
                  <a:lnTo>
                    <a:pt x="3971" y="844"/>
                  </a:lnTo>
                  <a:cubicBezTo>
                    <a:pt x="3971" y="816"/>
                    <a:pt x="3943" y="789"/>
                    <a:pt x="3906" y="789"/>
                  </a:cubicBezTo>
                  <a:close/>
                  <a:moveTo>
                    <a:pt x="3906" y="1716"/>
                  </a:moveTo>
                  <a:cubicBezTo>
                    <a:pt x="3878" y="1716"/>
                    <a:pt x="3850" y="1744"/>
                    <a:pt x="3850" y="1772"/>
                  </a:cubicBezTo>
                  <a:lnTo>
                    <a:pt x="3850" y="2162"/>
                  </a:lnTo>
                  <a:cubicBezTo>
                    <a:pt x="3850" y="2199"/>
                    <a:pt x="3878" y="2227"/>
                    <a:pt x="3906" y="2227"/>
                  </a:cubicBezTo>
                  <a:lnTo>
                    <a:pt x="3980" y="2227"/>
                  </a:lnTo>
                  <a:cubicBezTo>
                    <a:pt x="4017" y="2227"/>
                    <a:pt x="4035" y="2199"/>
                    <a:pt x="4035" y="2162"/>
                  </a:cubicBezTo>
                  <a:cubicBezTo>
                    <a:pt x="4035" y="2134"/>
                    <a:pt x="4017" y="2106"/>
                    <a:pt x="3980" y="2106"/>
                  </a:cubicBezTo>
                  <a:lnTo>
                    <a:pt x="3971" y="2106"/>
                  </a:lnTo>
                  <a:lnTo>
                    <a:pt x="3971" y="1772"/>
                  </a:lnTo>
                  <a:cubicBezTo>
                    <a:pt x="3971" y="1744"/>
                    <a:pt x="3943" y="1716"/>
                    <a:pt x="3906" y="1716"/>
                  </a:cubicBezTo>
                  <a:close/>
                  <a:moveTo>
                    <a:pt x="4444" y="2106"/>
                  </a:moveTo>
                  <a:cubicBezTo>
                    <a:pt x="4416" y="2106"/>
                    <a:pt x="4388" y="2134"/>
                    <a:pt x="4388" y="2162"/>
                  </a:cubicBezTo>
                  <a:cubicBezTo>
                    <a:pt x="4388" y="2199"/>
                    <a:pt x="4416" y="2227"/>
                    <a:pt x="4444" y="2227"/>
                  </a:cubicBezTo>
                  <a:lnTo>
                    <a:pt x="4907" y="2227"/>
                  </a:lnTo>
                  <a:cubicBezTo>
                    <a:pt x="4945" y="2227"/>
                    <a:pt x="4963" y="2199"/>
                    <a:pt x="4963" y="2162"/>
                  </a:cubicBezTo>
                  <a:cubicBezTo>
                    <a:pt x="4963" y="2134"/>
                    <a:pt x="4945" y="2106"/>
                    <a:pt x="4907" y="2106"/>
                  </a:cubicBezTo>
                  <a:close/>
                  <a:moveTo>
                    <a:pt x="5371" y="2106"/>
                  </a:moveTo>
                  <a:cubicBezTo>
                    <a:pt x="5343" y="2106"/>
                    <a:pt x="5316" y="2134"/>
                    <a:pt x="5316" y="2162"/>
                  </a:cubicBezTo>
                  <a:cubicBezTo>
                    <a:pt x="5316" y="2199"/>
                    <a:pt x="5343" y="2227"/>
                    <a:pt x="5371" y="2227"/>
                  </a:cubicBezTo>
                  <a:lnTo>
                    <a:pt x="5492" y="2227"/>
                  </a:lnTo>
                  <a:cubicBezTo>
                    <a:pt x="5520" y="2227"/>
                    <a:pt x="5548" y="2199"/>
                    <a:pt x="5548" y="2162"/>
                  </a:cubicBezTo>
                  <a:cubicBezTo>
                    <a:pt x="5548" y="2134"/>
                    <a:pt x="5520" y="2106"/>
                    <a:pt x="5492" y="2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7379802" y="2174552"/>
              <a:ext cx="423171" cy="165917"/>
            </a:xfrm>
            <a:custGeom>
              <a:avLst/>
              <a:gdLst/>
              <a:ahLst/>
              <a:cxnLst/>
              <a:rect l="l" t="t" r="r" b="b"/>
              <a:pathLst>
                <a:path w="7172" h="281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7580708" y="2958941"/>
              <a:ext cx="85437" cy="160430"/>
            </a:xfrm>
            <a:custGeom>
              <a:avLst/>
              <a:gdLst/>
              <a:ahLst/>
              <a:cxnLst/>
              <a:rect l="l" t="t" r="r" b="b"/>
              <a:pathLst>
                <a:path w="1448" h="2719" extrusionOk="0">
                  <a:moveTo>
                    <a:pt x="1392" y="0"/>
                  </a:moveTo>
                  <a:cubicBezTo>
                    <a:pt x="1364" y="0"/>
                    <a:pt x="1336" y="28"/>
                    <a:pt x="1336" y="65"/>
                  </a:cubicBezTo>
                  <a:lnTo>
                    <a:pt x="1336" y="529"/>
                  </a:lnTo>
                  <a:cubicBezTo>
                    <a:pt x="1336" y="557"/>
                    <a:pt x="1364" y="585"/>
                    <a:pt x="1392" y="585"/>
                  </a:cubicBezTo>
                  <a:cubicBezTo>
                    <a:pt x="1429" y="585"/>
                    <a:pt x="1447" y="557"/>
                    <a:pt x="1447" y="529"/>
                  </a:cubicBezTo>
                  <a:lnTo>
                    <a:pt x="1447" y="65"/>
                  </a:lnTo>
                  <a:cubicBezTo>
                    <a:pt x="1447" y="28"/>
                    <a:pt x="1429" y="0"/>
                    <a:pt x="1392" y="0"/>
                  </a:cubicBezTo>
                  <a:close/>
                  <a:moveTo>
                    <a:pt x="1392" y="928"/>
                  </a:moveTo>
                  <a:cubicBezTo>
                    <a:pt x="1364" y="928"/>
                    <a:pt x="1336" y="956"/>
                    <a:pt x="1336" y="993"/>
                  </a:cubicBezTo>
                  <a:lnTo>
                    <a:pt x="1336" y="1457"/>
                  </a:lnTo>
                  <a:cubicBezTo>
                    <a:pt x="1336" y="1485"/>
                    <a:pt x="1364" y="1512"/>
                    <a:pt x="1392" y="1512"/>
                  </a:cubicBezTo>
                  <a:cubicBezTo>
                    <a:pt x="1429" y="1512"/>
                    <a:pt x="1447" y="1485"/>
                    <a:pt x="1447" y="1457"/>
                  </a:cubicBezTo>
                  <a:lnTo>
                    <a:pt x="1447" y="993"/>
                  </a:lnTo>
                  <a:cubicBezTo>
                    <a:pt x="1447" y="956"/>
                    <a:pt x="1429" y="928"/>
                    <a:pt x="1392" y="928"/>
                  </a:cubicBezTo>
                  <a:close/>
                  <a:moveTo>
                    <a:pt x="520" y="1447"/>
                  </a:moveTo>
                  <a:cubicBezTo>
                    <a:pt x="483" y="1447"/>
                    <a:pt x="455" y="1475"/>
                    <a:pt x="455" y="1503"/>
                  </a:cubicBezTo>
                  <a:cubicBezTo>
                    <a:pt x="455" y="1540"/>
                    <a:pt x="483" y="1559"/>
                    <a:pt x="520" y="1559"/>
                  </a:cubicBezTo>
                  <a:lnTo>
                    <a:pt x="983" y="1559"/>
                  </a:lnTo>
                  <a:cubicBezTo>
                    <a:pt x="1011" y="1559"/>
                    <a:pt x="1039" y="1540"/>
                    <a:pt x="1039" y="1503"/>
                  </a:cubicBezTo>
                  <a:cubicBezTo>
                    <a:pt x="1039" y="1475"/>
                    <a:pt x="1011" y="1447"/>
                    <a:pt x="983" y="1447"/>
                  </a:cubicBezTo>
                  <a:close/>
                  <a:moveTo>
                    <a:pt x="56" y="1447"/>
                  </a:moveTo>
                  <a:cubicBezTo>
                    <a:pt x="28" y="1447"/>
                    <a:pt x="0" y="1475"/>
                    <a:pt x="0" y="1503"/>
                  </a:cubicBezTo>
                  <a:lnTo>
                    <a:pt x="0" y="1967"/>
                  </a:lnTo>
                  <a:cubicBezTo>
                    <a:pt x="0" y="2004"/>
                    <a:pt x="28" y="2032"/>
                    <a:pt x="56" y="2032"/>
                  </a:cubicBezTo>
                  <a:cubicBezTo>
                    <a:pt x="93" y="2032"/>
                    <a:pt x="111" y="2004"/>
                    <a:pt x="111" y="1967"/>
                  </a:cubicBezTo>
                  <a:lnTo>
                    <a:pt x="111" y="1503"/>
                  </a:lnTo>
                  <a:cubicBezTo>
                    <a:pt x="111" y="1475"/>
                    <a:pt x="93" y="1447"/>
                    <a:pt x="56" y="1447"/>
                  </a:cubicBezTo>
                  <a:close/>
                  <a:moveTo>
                    <a:pt x="56" y="2375"/>
                  </a:moveTo>
                  <a:cubicBezTo>
                    <a:pt x="28" y="2375"/>
                    <a:pt x="0" y="2403"/>
                    <a:pt x="0" y="2431"/>
                  </a:cubicBezTo>
                  <a:lnTo>
                    <a:pt x="0" y="2653"/>
                  </a:lnTo>
                  <a:cubicBezTo>
                    <a:pt x="0" y="2690"/>
                    <a:pt x="28" y="2718"/>
                    <a:pt x="56" y="2718"/>
                  </a:cubicBezTo>
                  <a:cubicBezTo>
                    <a:pt x="93" y="2718"/>
                    <a:pt x="111" y="2690"/>
                    <a:pt x="111" y="2653"/>
                  </a:cubicBezTo>
                  <a:lnTo>
                    <a:pt x="111" y="2431"/>
                  </a:lnTo>
                  <a:cubicBezTo>
                    <a:pt x="111" y="2403"/>
                    <a:pt x="93" y="2375"/>
                    <a:pt x="56" y="2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8240247" y="1261064"/>
              <a:ext cx="108448" cy="108389"/>
            </a:xfrm>
            <a:custGeom>
              <a:avLst/>
              <a:gdLst/>
              <a:ahLst/>
              <a:cxnLst/>
              <a:rect l="l" t="t" r="r" b="b"/>
              <a:pathLst>
                <a:path w="1838" h="1837" extrusionOk="0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6505138" y="1371577"/>
              <a:ext cx="121547" cy="121075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5442194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5509517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5442194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4"/>
            <p:cNvSpPr/>
            <p:nvPr/>
          </p:nvSpPr>
          <p:spPr>
            <a:xfrm>
              <a:off x="5509517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8380379" y="2008694"/>
              <a:ext cx="26315" cy="25784"/>
            </a:xfrm>
            <a:custGeom>
              <a:avLst/>
              <a:gdLst/>
              <a:ahLst/>
              <a:cxnLst/>
              <a:rect l="l" t="t" r="r" b="b"/>
              <a:pathLst>
                <a:path w="446" h="437" extrusionOk="0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380379" y="1940840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7173999" y="2893271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7173999" y="2988502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7203028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7107797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7130750" y="2983015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446"/>
                  </a:moveTo>
                  <a:lnTo>
                    <a:pt x="43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7126914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29" y="559"/>
                    <a:pt x="47" y="569"/>
                    <a:pt x="66" y="569"/>
                  </a:cubicBezTo>
                  <a:cubicBezTo>
                    <a:pt x="75" y="56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7198072" y="2915692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446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7194237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38" y="559"/>
                    <a:pt x="47" y="559"/>
                    <a:pt x="66" y="559"/>
                  </a:cubicBezTo>
                  <a:cubicBezTo>
                    <a:pt x="75" y="55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7130750" y="2915692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0"/>
                  </a:moveTo>
                  <a:lnTo>
                    <a:pt x="437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7126914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65" y="0"/>
                  </a:moveTo>
                  <a:cubicBezTo>
                    <a:pt x="49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59"/>
                    <a:pt x="511" y="559"/>
                  </a:cubicBezTo>
                  <a:cubicBezTo>
                    <a:pt x="520" y="55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7198072" y="2983015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0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7194237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5" y="0"/>
                  </a:moveTo>
                  <a:cubicBezTo>
                    <a:pt x="50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69"/>
                    <a:pt x="511" y="569"/>
                  </a:cubicBezTo>
                  <a:cubicBezTo>
                    <a:pt x="520" y="56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6401705" y="1879536"/>
              <a:ext cx="52572" cy="52041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8286210" y="1697806"/>
              <a:ext cx="47144" cy="47675"/>
            </a:xfrm>
            <a:custGeom>
              <a:avLst/>
              <a:gdLst/>
              <a:ahLst/>
              <a:cxnLst/>
              <a:rect l="l" t="t" r="r" b="b"/>
              <a:pathLst>
                <a:path w="799" h="808" extrusionOk="0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8222723" y="3615765"/>
              <a:ext cx="33455" cy="3345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12"/>
                  </a:moveTo>
                  <a:cubicBezTo>
                    <a:pt x="381" y="112"/>
                    <a:pt x="455" y="186"/>
                    <a:pt x="455" y="279"/>
                  </a:cubicBezTo>
                  <a:cubicBezTo>
                    <a:pt x="455" y="371"/>
                    <a:pt x="381" y="445"/>
                    <a:pt x="288" y="445"/>
                  </a:cubicBezTo>
                  <a:cubicBezTo>
                    <a:pt x="196" y="445"/>
                    <a:pt x="121" y="371"/>
                    <a:pt x="121" y="279"/>
                  </a:cubicBezTo>
                  <a:cubicBezTo>
                    <a:pt x="121" y="186"/>
                    <a:pt x="196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46" y="566"/>
                    <a:pt x="567" y="436"/>
                    <a:pt x="567" y="279"/>
                  </a:cubicBezTo>
                  <a:cubicBezTo>
                    <a:pt x="567" y="121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5649591" y="1243540"/>
              <a:ext cx="33455" cy="32865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6843404" y="1371577"/>
              <a:ext cx="517872" cy="515688"/>
            </a:xfrm>
            <a:custGeom>
              <a:avLst/>
              <a:gdLst/>
              <a:ahLst/>
              <a:cxnLst/>
              <a:rect l="l" t="t" r="r" b="b"/>
              <a:pathLst>
                <a:path w="8777" h="8740" extrusionOk="0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7731226" y="2764939"/>
              <a:ext cx="652517" cy="651101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5349677" y="3784338"/>
              <a:ext cx="1411122" cy="6608"/>
            </a:xfrm>
            <a:custGeom>
              <a:avLst/>
              <a:gdLst/>
              <a:ahLst/>
              <a:cxnLst/>
              <a:rect l="l" t="t" r="r" b="b"/>
              <a:pathLst>
                <a:path w="23916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3860" y="112"/>
                  </a:lnTo>
                  <a:cubicBezTo>
                    <a:pt x="23888" y="112"/>
                    <a:pt x="23916" y="84"/>
                    <a:pt x="23916" y="56"/>
                  </a:cubicBezTo>
                  <a:cubicBezTo>
                    <a:pt x="23916" y="19"/>
                    <a:pt x="23888" y="0"/>
                    <a:pt x="23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5615133" y="3875734"/>
              <a:ext cx="879679" cy="6608"/>
            </a:xfrm>
            <a:custGeom>
              <a:avLst/>
              <a:gdLst/>
              <a:ahLst/>
              <a:cxnLst/>
              <a:rect l="l" t="t" r="r" b="b"/>
              <a:pathLst>
                <a:path w="14909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14853" y="112"/>
                  </a:lnTo>
                  <a:cubicBezTo>
                    <a:pt x="14890" y="112"/>
                    <a:pt x="14908" y="93"/>
                    <a:pt x="14908" y="56"/>
                  </a:cubicBezTo>
                  <a:cubicBezTo>
                    <a:pt x="14908" y="28"/>
                    <a:pt x="14890" y="1"/>
                    <a:pt x="14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7107207" y="3142854"/>
              <a:ext cx="958508" cy="662902"/>
            </a:xfrm>
            <a:custGeom>
              <a:avLst/>
              <a:gdLst/>
              <a:ahLst/>
              <a:cxnLst/>
              <a:rect l="l" t="t" r="r" b="b"/>
              <a:pathLst>
                <a:path w="16245" h="11235" extrusionOk="0">
                  <a:moveTo>
                    <a:pt x="418" y="0"/>
                  </a:moveTo>
                  <a:cubicBezTo>
                    <a:pt x="186" y="0"/>
                    <a:pt x="1" y="186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096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7103372" y="3139550"/>
              <a:ext cx="966178" cy="669451"/>
            </a:xfrm>
            <a:custGeom>
              <a:avLst/>
              <a:gdLst/>
              <a:ahLst/>
              <a:cxnLst/>
              <a:rect l="l" t="t" r="r" b="b"/>
              <a:pathLst>
                <a:path w="16375" h="11346" extrusionOk="0">
                  <a:moveTo>
                    <a:pt x="15883" y="112"/>
                  </a:moveTo>
                  <a:cubicBezTo>
                    <a:pt x="16087" y="112"/>
                    <a:pt x="16254" y="279"/>
                    <a:pt x="16254" y="483"/>
                  </a:cubicBezTo>
                  <a:lnTo>
                    <a:pt x="16254" y="11142"/>
                  </a:lnTo>
                  <a:cubicBezTo>
                    <a:pt x="16254" y="11188"/>
                    <a:pt x="16217" y="11235"/>
                    <a:pt x="16161" y="11235"/>
                  </a:cubicBezTo>
                  <a:lnTo>
                    <a:pt x="205" y="11235"/>
                  </a:lnTo>
                  <a:cubicBezTo>
                    <a:pt x="159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4" y="1"/>
                    <a:pt x="1" y="214"/>
                    <a:pt x="1" y="483"/>
                  </a:cubicBezTo>
                  <a:lnTo>
                    <a:pt x="1" y="11142"/>
                  </a:lnTo>
                  <a:cubicBezTo>
                    <a:pt x="1" y="11253"/>
                    <a:pt x="94" y="11346"/>
                    <a:pt x="214" y="11346"/>
                  </a:cubicBezTo>
                  <a:lnTo>
                    <a:pt x="16161" y="11346"/>
                  </a:lnTo>
                  <a:cubicBezTo>
                    <a:pt x="16281" y="11346"/>
                    <a:pt x="16365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2" y="1"/>
                    <a:pt x="1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7177303" y="3206342"/>
              <a:ext cx="818316" cy="535927"/>
            </a:xfrm>
            <a:custGeom>
              <a:avLst/>
              <a:gdLst/>
              <a:ahLst/>
              <a:cxnLst/>
              <a:rect l="l" t="t" r="r" b="b"/>
              <a:pathLst>
                <a:path w="13869" h="9083" extrusionOk="0">
                  <a:moveTo>
                    <a:pt x="0" y="0"/>
                  </a:moveTo>
                  <a:lnTo>
                    <a:pt x="0" y="1856"/>
                  </a:lnTo>
                  <a:lnTo>
                    <a:pt x="0" y="7375"/>
                  </a:lnTo>
                  <a:lnTo>
                    <a:pt x="0" y="9082"/>
                  </a:lnTo>
                  <a:lnTo>
                    <a:pt x="13869" y="908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7173468" y="3203038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912"/>
                  </a:lnTo>
                  <a:cubicBezTo>
                    <a:pt x="0" y="1939"/>
                    <a:pt x="28" y="1967"/>
                    <a:pt x="65" y="1967"/>
                  </a:cubicBezTo>
                  <a:cubicBezTo>
                    <a:pt x="93" y="1967"/>
                    <a:pt x="121" y="1939"/>
                    <a:pt x="121" y="1912"/>
                  </a:cubicBezTo>
                  <a:lnTo>
                    <a:pt x="121" y="112"/>
                  </a:lnTo>
                  <a:lnTo>
                    <a:pt x="13878" y="112"/>
                  </a:lnTo>
                  <a:lnTo>
                    <a:pt x="13878" y="9073"/>
                  </a:lnTo>
                  <a:lnTo>
                    <a:pt x="121" y="9073"/>
                  </a:lnTo>
                  <a:lnTo>
                    <a:pt x="121" y="7431"/>
                  </a:lnTo>
                  <a:cubicBezTo>
                    <a:pt x="121" y="7403"/>
                    <a:pt x="93" y="7376"/>
                    <a:pt x="65" y="7376"/>
                  </a:cubicBezTo>
                  <a:cubicBezTo>
                    <a:pt x="28" y="7376"/>
                    <a:pt x="0" y="7403"/>
                    <a:pt x="0" y="7431"/>
                  </a:cubicBezTo>
                  <a:lnTo>
                    <a:pt x="0" y="9138"/>
                  </a:lnTo>
                  <a:cubicBezTo>
                    <a:pt x="0" y="9166"/>
                    <a:pt x="28" y="9194"/>
                    <a:pt x="65" y="9194"/>
                  </a:cubicBezTo>
                  <a:lnTo>
                    <a:pt x="13934" y="9194"/>
                  </a:lnTo>
                  <a:cubicBezTo>
                    <a:pt x="13971" y="9194"/>
                    <a:pt x="13990" y="9166"/>
                    <a:pt x="13990" y="9138"/>
                  </a:cubicBezTo>
                  <a:lnTo>
                    <a:pt x="13990" y="56"/>
                  </a:lnTo>
                  <a:cubicBezTo>
                    <a:pt x="13990" y="28"/>
                    <a:pt x="13971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7173468" y="3369427"/>
              <a:ext cx="7139" cy="180727"/>
            </a:xfrm>
            <a:custGeom>
              <a:avLst/>
              <a:gdLst/>
              <a:ahLst/>
              <a:cxnLst/>
              <a:rect l="l" t="t" r="r" b="b"/>
              <a:pathLst>
                <a:path w="121" h="3063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006"/>
                  </a:lnTo>
                  <a:cubicBezTo>
                    <a:pt x="0" y="3043"/>
                    <a:pt x="28" y="3062"/>
                    <a:pt x="65" y="3062"/>
                  </a:cubicBezTo>
                  <a:cubicBezTo>
                    <a:pt x="93" y="3062"/>
                    <a:pt x="121" y="3043"/>
                    <a:pt x="121" y="3006"/>
                  </a:cubicBezTo>
                  <a:lnTo>
                    <a:pt x="121" y="66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7575752" y="3164745"/>
              <a:ext cx="21418" cy="21418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12"/>
                  </a:moveTo>
                  <a:cubicBezTo>
                    <a:pt x="214" y="112"/>
                    <a:pt x="251" y="139"/>
                    <a:pt x="242" y="177"/>
                  </a:cubicBezTo>
                  <a:cubicBezTo>
                    <a:pt x="242" y="214"/>
                    <a:pt x="214" y="251"/>
                    <a:pt x="177" y="251"/>
                  </a:cubicBezTo>
                  <a:cubicBezTo>
                    <a:pt x="149" y="251"/>
                    <a:pt x="112" y="214"/>
                    <a:pt x="112" y="177"/>
                  </a:cubicBezTo>
                  <a:cubicBezTo>
                    <a:pt x="112" y="149"/>
                    <a:pt x="140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1" y="84"/>
                    <a:pt x="1" y="177"/>
                  </a:cubicBezTo>
                  <a:cubicBezTo>
                    <a:pt x="1" y="279"/>
                    <a:pt x="84" y="362"/>
                    <a:pt x="177" y="362"/>
                  </a:cubicBezTo>
                  <a:cubicBezTo>
                    <a:pt x="279" y="362"/>
                    <a:pt x="362" y="279"/>
                    <a:pt x="362" y="177"/>
                  </a:cubicBezTo>
                  <a:cubicBezTo>
                    <a:pt x="362" y="84"/>
                    <a:pt x="27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6950141" y="3800741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82"/>
                  </a:lnTo>
                  <a:cubicBezTo>
                    <a:pt x="0" y="1197"/>
                    <a:pt x="251" y="1457"/>
                    <a:pt x="566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6946836" y="3797495"/>
              <a:ext cx="1279249" cy="92517"/>
            </a:xfrm>
            <a:custGeom>
              <a:avLst/>
              <a:gdLst/>
              <a:ahLst/>
              <a:cxnLst/>
              <a:rect l="l" t="t" r="r" b="b"/>
              <a:pathLst>
                <a:path w="21681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9" y="1447"/>
                  </a:cubicBezTo>
                  <a:lnTo>
                    <a:pt x="622" y="1447"/>
                  </a:lnTo>
                  <a:cubicBezTo>
                    <a:pt x="344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lnTo>
                    <a:pt x="1" y="937"/>
                  </a:lnTo>
                  <a:cubicBezTo>
                    <a:pt x="1" y="1290"/>
                    <a:pt x="279" y="1568"/>
                    <a:pt x="622" y="1568"/>
                  </a:cubicBezTo>
                  <a:lnTo>
                    <a:pt x="21059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3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6958873" y="3863166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1217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7464649" y="3806228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7461345" y="3802393"/>
              <a:ext cx="250233" cy="33986"/>
            </a:xfrm>
            <a:custGeom>
              <a:avLst/>
              <a:gdLst/>
              <a:ahLst/>
              <a:cxnLst/>
              <a:rect l="l" t="t" r="r" b="b"/>
              <a:pathLst>
                <a:path w="4241" h="576" extrusionOk="0">
                  <a:moveTo>
                    <a:pt x="4120" y="121"/>
                  </a:moveTo>
                  <a:lnTo>
                    <a:pt x="4120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6" y="1"/>
                  </a:moveTo>
                  <a:cubicBezTo>
                    <a:pt x="29" y="1"/>
                    <a:pt x="1" y="28"/>
                    <a:pt x="1" y="65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7340388" y="330812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8" y="1"/>
                  </a:moveTo>
                  <a:cubicBezTo>
                    <a:pt x="140" y="1"/>
                    <a:pt x="1" y="131"/>
                    <a:pt x="1" y="298"/>
                  </a:cubicBezTo>
                  <a:lnTo>
                    <a:pt x="1" y="6058"/>
                  </a:lnTo>
                  <a:cubicBezTo>
                    <a:pt x="1" y="6225"/>
                    <a:pt x="140" y="6355"/>
                    <a:pt x="298" y="6355"/>
                  </a:cubicBezTo>
                  <a:lnTo>
                    <a:pt x="7144" y="6355"/>
                  </a:lnTo>
                  <a:cubicBezTo>
                    <a:pt x="7301" y="6355"/>
                    <a:pt x="7441" y="6225"/>
                    <a:pt x="7441" y="6058"/>
                  </a:cubicBezTo>
                  <a:lnTo>
                    <a:pt x="7441" y="298"/>
                  </a:lnTo>
                  <a:cubicBezTo>
                    <a:pt x="7441" y="131"/>
                    <a:pt x="7301" y="1"/>
                    <a:pt x="7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7369418" y="327856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8" y="1"/>
                    <a:pt x="0" y="159"/>
                    <a:pt x="0" y="344"/>
                  </a:cubicBezTo>
                  <a:lnTo>
                    <a:pt x="0" y="6012"/>
                  </a:lnTo>
                  <a:cubicBezTo>
                    <a:pt x="0" y="6198"/>
                    <a:pt x="158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0" y="6198"/>
                    <a:pt x="7440" y="6012"/>
                  </a:cubicBezTo>
                  <a:lnTo>
                    <a:pt x="7440" y="344"/>
                  </a:lnTo>
                  <a:cubicBezTo>
                    <a:pt x="7440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7366113" y="3274727"/>
              <a:ext cx="445593" cy="382695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4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4" y="6365"/>
                  </a:cubicBezTo>
                  <a:lnTo>
                    <a:pt x="409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1"/>
                  </a:moveTo>
                  <a:cubicBezTo>
                    <a:pt x="186" y="1"/>
                    <a:pt x="1" y="186"/>
                    <a:pt x="1" y="409"/>
                  </a:cubicBezTo>
                  <a:lnTo>
                    <a:pt x="1" y="6077"/>
                  </a:lnTo>
                  <a:cubicBezTo>
                    <a:pt x="1" y="6300"/>
                    <a:pt x="186" y="6485"/>
                    <a:pt x="409" y="6485"/>
                  </a:cubicBezTo>
                  <a:lnTo>
                    <a:pt x="7144" y="6485"/>
                  </a:lnTo>
                  <a:cubicBezTo>
                    <a:pt x="7366" y="6485"/>
                    <a:pt x="7552" y="6300"/>
                    <a:pt x="7552" y="6077"/>
                  </a:cubicBezTo>
                  <a:lnTo>
                    <a:pt x="7552" y="409"/>
                  </a:lnTo>
                  <a:cubicBezTo>
                    <a:pt x="7552" y="186"/>
                    <a:pt x="7366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7437271" y="3476164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40" y="1"/>
                    <a:pt x="1" y="140"/>
                    <a:pt x="1" y="325"/>
                  </a:cubicBezTo>
                  <a:lnTo>
                    <a:pt x="1" y="362"/>
                  </a:lnTo>
                  <a:cubicBezTo>
                    <a:pt x="1" y="539"/>
                    <a:pt x="140" y="687"/>
                    <a:pt x="316" y="687"/>
                  </a:cubicBezTo>
                  <a:lnTo>
                    <a:pt x="4806" y="687"/>
                  </a:lnTo>
                  <a:cubicBezTo>
                    <a:pt x="4982" y="687"/>
                    <a:pt x="5131" y="539"/>
                    <a:pt x="5131" y="362"/>
                  </a:cubicBezTo>
                  <a:lnTo>
                    <a:pt x="5131" y="325"/>
                  </a:lnTo>
                  <a:cubicBezTo>
                    <a:pt x="5131" y="140"/>
                    <a:pt x="498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7433436" y="3472919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71" y="111"/>
                  </a:moveTo>
                  <a:cubicBezTo>
                    <a:pt x="5019" y="111"/>
                    <a:pt x="5131" y="232"/>
                    <a:pt x="5131" y="380"/>
                  </a:cubicBezTo>
                  <a:lnTo>
                    <a:pt x="5131" y="417"/>
                  </a:lnTo>
                  <a:cubicBezTo>
                    <a:pt x="5131" y="566"/>
                    <a:pt x="5019" y="677"/>
                    <a:pt x="4871" y="677"/>
                  </a:cubicBezTo>
                  <a:lnTo>
                    <a:pt x="381" y="677"/>
                  </a:lnTo>
                  <a:cubicBezTo>
                    <a:pt x="242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7" y="0"/>
                    <a:pt x="1" y="167"/>
                    <a:pt x="1" y="380"/>
                  </a:cubicBezTo>
                  <a:lnTo>
                    <a:pt x="1" y="417"/>
                  </a:lnTo>
                  <a:cubicBezTo>
                    <a:pt x="1" y="631"/>
                    <a:pt x="177" y="798"/>
                    <a:pt x="381" y="798"/>
                  </a:cubicBezTo>
                  <a:lnTo>
                    <a:pt x="4871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7470136" y="3487138"/>
              <a:ext cx="234833" cy="16993"/>
            </a:xfrm>
            <a:custGeom>
              <a:avLst/>
              <a:gdLst/>
              <a:ahLst/>
              <a:cxnLst/>
              <a:rect l="l" t="t" r="r" b="b"/>
              <a:pathLst>
                <a:path w="3980" h="288" extrusionOk="0">
                  <a:moveTo>
                    <a:pt x="3850" y="56"/>
                  </a:moveTo>
                  <a:cubicBezTo>
                    <a:pt x="3887" y="56"/>
                    <a:pt x="3924" y="93"/>
                    <a:pt x="3924" y="130"/>
                  </a:cubicBezTo>
                  <a:lnTo>
                    <a:pt x="3924" y="149"/>
                  </a:lnTo>
                  <a:cubicBezTo>
                    <a:pt x="3924" y="195"/>
                    <a:pt x="3887" y="223"/>
                    <a:pt x="3850" y="223"/>
                  </a:cubicBezTo>
                  <a:lnTo>
                    <a:pt x="139" y="223"/>
                  </a:lnTo>
                  <a:cubicBezTo>
                    <a:pt x="93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0" y="0"/>
                  </a:moveTo>
                  <a:cubicBezTo>
                    <a:pt x="56" y="0"/>
                    <a:pt x="0" y="56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56" y="288"/>
                    <a:pt x="130" y="288"/>
                  </a:cubicBezTo>
                  <a:lnTo>
                    <a:pt x="3841" y="288"/>
                  </a:lnTo>
                  <a:cubicBezTo>
                    <a:pt x="3924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4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7489253" y="3539120"/>
              <a:ext cx="198251" cy="23601"/>
            </a:xfrm>
            <a:custGeom>
              <a:avLst/>
              <a:gdLst/>
              <a:ahLst/>
              <a:cxnLst/>
              <a:rect l="l" t="t" r="r" b="b"/>
              <a:pathLst>
                <a:path w="3360" h="400" extrusionOk="0">
                  <a:moveTo>
                    <a:pt x="205" y="0"/>
                  </a:moveTo>
                  <a:cubicBezTo>
                    <a:pt x="94" y="0"/>
                    <a:pt x="1" y="93"/>
                    <a:pt x="1" y="205"/>
                  </a:cubicBezTo>
                  <a:cubicBezTo>
                    <a:pt x="1" y="316"/>
                    <a:pt x="94" y="399"/>
                    <a:pt x="205" y="399"/>
                  </a:cubicBezTo>
                  <a:lnTo>
                    <a:pt x="3155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7486008" y="3535816"/>
              <a:ext cx="204741" cy="30741"/>
            </a:xfrm>
            <a:custGeom>
              <a:avLst/>
              <a:gdLst/>
              <a:ahLst/>
              <a:cxnLst/>
              <a:rect l="l" t="t" r="r" b="b"/>
              <a:pathLst>
                <a:path w="3470" h="521" extrusionOk="0">
                  <a:moveTo>
                    <a:pt x="3210" y="121"/>
                  </a:moveTo>
                  <a:cubicBezTo>
                    <a:pt x="3294" y="121"/>
                    <a:pt x="3358" y="177"/>
                    <a:pt x="3358" y="261"/>
                  </a:cubicBezTo>
                  <a:cubicBezTo>
                    <a:pt x="3358" y="335"/>
                    <a:pt x="3294" y="400"/>
                    <a:pt x="3210" y="400"/>
                  </a:cubicBezTo>
                  <a:lnTo>
                    <a:pt x="260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1"/>
                  </a:cubicBezTo>
                  <a:cubicBezTo>
                    <a:pt x="0" y="400"/>
                    <a:pt x="112" y="520"/>
                    <a:pt x="260" y="520"/>
                  </a:cubicBezTo>
                  <a:lnTo>
                    <a:pt x="3210" y="520"/>
                  </a:lnTo>
                  <a:cubicBezTo>
                    <a:pt x="3358" y="520"/>
                    <a:pt x="3470" y="400"/>
                    <a:pt x="3470" y="261"/>
                  </a:cubicBezTo>
                  <a:cubicBezTo>
                    <a:pt x="3470" y="112"/>
                    <a:pt x="3358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7529257" y="3545139"/>
              <a:ext cx="11506" cy="11565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7551148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757191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759380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761463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75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763652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7524832" y="3322342"/>
              <a:ext cx="127093" cy="127093"/>
            </a:xfrm>
            <a:custGeom>
              <a:avLst/>
              <a:gdLst/>
              <a:ahLst/>
              <a:cxnLst/>
              <a:rect l="l" t="t" r="r" b="b"/>
              <a:pathLst>
                <a:path w="2154" h="2154" extrusionOk="0">
                  <a:moveTo>
                    <a:pt x="1077" y="1"/>
                  </a:moveTo>
                  <a:cubicBezTo>
                    <a:pt x="483" y="1"/>
                    <a:pt x="1" y="483"/>
                    <a:pt x="1" y="1077"/>
                  </a:cubicBezTo>
                  <a:cubicBezTo>
                    <a:pt x="1" y="1671"/>
                    <a:pt x="483" y="2153"/>
                    <a:pt x="1077" y="2153"/>
                  </a:cubicBezTo>
                  <a:cubicBezTo>
                    <a:pt x="1671" y="2153"/>
                    <a:pt x="2153" y="1671"/>
                    <a:pt x="2153" y="1077"/>
                  </a:cubicBezTo>
                  <a:cubicBezTo>
                    <a:pt x="2153" y="483"/>
                    <a:pt x="1671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7521587" y="3319097"/>
              <a:ext cx="133583" cy="133583"/>
            </a:xfrm>
            <a:custGeom>
              <a:avLst/>
              <a:gdLst/>
              <a:ahLst/>
              <a:cxnLst/>
              <a:rect l="l" t="t" r="r" b="b"/>
              <a:pathLst>
                <a:path w="2264" h="2264" extrusionOk="0">
                  <a:moveTo>
                    <a:pt x="1132" y="112"/>
                  </a:moveTo>
                  <a:cubicBezTo>
                    <a:pt x="1698" y="112"/>
                    <a:pt x="2152" y="575"/>
                    <a:pt x="2152" y="1132"/>
                  </a:cubicBezTo>
                  <a:cubicBezTo>
                    <a:pt x="2152" y="1689"/>
                    <a:pt x="1698" y="2152"/>
                    <a:pt x="1132" y="2152"/>
                  </a:cubicBezTo>
                  <a:cubicBezTo>
                    <a:pt x="575" y="2152"/>
                    <a:pt x="121" y="1689"/>
                    <a:pt x="121" y="1132"/>
                  </a:cubicBezTo>
                  <a:cubicBezTo>
                    <a:pt x="121" y="575"/>
                    <a:pt x="575" y="112"/>
                    <a:pt x="1132" y="112"/>
                  </a:cubicBezTo>
                  <a:close/>
                  <a:moveTo>
                    <a:pt x="1132" y="0"/>
                  </a:moveTo>
                  <a:cubicBezTo>
                    <a:pt x="511" y="0"/>
                    <a:pt x="0" y="510"/>
                    <a:pt x="0" y="1132"/>
                  </a:cubicBezTo>
                  <a:cubicBezTo>
                    <a:pt x="0" y="1754"/>
                    <a:pt x="511" y="2264"/>
                    <a:pt x="1132" y="2264"/>
                  </a:cubicBezTo>
                  <a:cubicBezTo>
                    <a:pt x="1763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7560411" y="3389665"/>
              <a:ext cx="56466" cy="28558"/>
            </a:xfrm>
            <a:custGeom>
              <a:avLst/>
              <a:gdLst/>
              <a:ahLst/>
              <a:cxnLst/>
              <a:rect l="l" t="t" r="r" b="b"/>
              <a:pathLst>
                <a:path w="957" h="484" extrusionOk="0">
                  <a:moveTo>
                    <a:pt x="474" y="1"/>
                  </a:moveTo>
                  <a:cubicBezTo>
                    <a:pt x="214" y="1"/>
                    <a:pt x="1" y="214"/>
                    <a:pt x="1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7556576" y="3386420"/>
              <a:ext cx="63606" cy="35107"/>
            </a:xfrm>
            <a:custGeom>
              <a:avLst/>
              <a:gdLst/>
              <a:ahLst/>
              <a:cxnLst/>
              <a:rect l="l" t="t" r="r" b="b"/>
              <a:pathLst>
                <a:path w="1078" h="595" extrusionOk="0">
                  <a:moveTo>
                    <a:pt x="539" y="112"/>
                  </a:moveTo>
                  <a:cubicBezTo>
                    <a:pt x="752" y="112"/>
                    <a:pt x="929" y="269"/>
                    <a:pt x="956" y="473"/>
                  </a:cubicBezTo>
                  <a:lnTo>
                    <a:pt x="122" y="473"/>
                  </a:lnTo>
                  <a:cubicBezTo>
                    <a:pt x="149" y="269"/>
                    <a:pt x="326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1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6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7572507" y="3353555"/>
              <a:ext cx="32334" cy="32393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69" y="1"/>
                  </a:moveTo>
                  <a:cubicBezTo>
                    <a:pt x="121" y="1"/>
                    <a:pt x="0" y="131"/>
                    <a:pt x="0" y="279"/>
                  </a:cubicBezTo>
                  <a:cubicBezTo>
                    <a:pt x="0" y="427"/>
                    <a:pt x="121" y="548"/>
                    <a:pt x="269" y="548"/>
                  </a:cubicBezTo>
                  <a:cubicBezTo>
                    <a:pt x="427" y="548"/>
                    <a:pt x="547" y="427"/>
                    <a:pt x="547" y="279"/>
                  </a:cubicBezTo>
                  <a:cubicBezTo>
                    <a:pt x="547" y="131"/>
                    <a:pt x="427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7569203" y="3350310"/>
              <a:ext cx="38883" cy="38883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5" y="121"/>
                  </a:moveTo>
                  <a:cubicBezTo>
                    <a:pt x="446" y="121"/>
                    <a:pt x="538" y="213"/>
                    <a:pt x="538" y="334"/>
                  </a:cubicBezTo>
                  <a:cubicBezTo>
                    <a:pt x="538" y="445"/>
                    <a:pt x="446" y="547"/>
                    <a:pt x="325" y="547"/>
                  </a:cubicBezTo>
                  <a:cubicBezTo>
                    <a:pt x="214" y="547"/>
                    <a:pt x="112" y="445"/>
                    <a:pt x="112" y="334"/>
                  </a:cubicBezTo>
                  <a:cubicBezTo>
                    <a:pt x="112" y="213"/>
                    <a:pt x="214" y="121"/>
                    <a:pt x="325" y="121"/>
                  </a:cubicBezTo>
                  <a:close/>
                  <a:moveTo>
                    <a:pt x="325" y="0"/>
                  </a:moveTo>
                  <a:cubicBezTo>
                    <a:pt x="149" y="0"/>
                    <a:pt x="0" y="148"/>
                    <a:pt x="0" y="334"/>
                  </a:cubicBezTo>
                  <a:cubicBezTo>
                    <a:pt x="0" y="510"/>
                    <a:pt x="149" y="659"/>
                    <a:pt x="32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7541825" y="3581839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2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80"/>
                    <a:pt x="112" y="492"/>
                    <a:pt x="242" y="492"/>
                  </a:cubicBezTo>
                  <a:lnTo>
                    <a:pt x="1336" y="492"/>
                  </a:lnTo>
                  <a:cubicBezTo>
                    <a:pt x="1476" y="492"/>
                    <a:pt x="1587" y="380"/>
                    <a:pt x="1587" y="251"/>
                  </a:cubicBezTo>
                  <a:cubicBezTo>
                    <a:pt x="1587" y="111"/>
                    <a:pt x="1476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7537990" y="3578534"/>
              <a:ext cx="100778" cy="35638"/>
            </a:xfrm>
            <a:custGeom>
              <a:avLst/>
              <a:gdLst/>
              <a:ahLst/>
              <a:cxnLst/>
              <a:rect l="l" t="t" r="r" b="b"/>
              <a:pathLst>
                <a:path w="1708" h="604" extrusionOk="0">
                  <a:moveTo>
                    <a:pt x="1401" y="112"/>
                  </a:moveTo>
                  <a:cubicBezTo>
                    <a:pt x="1503" y="112"/>
                    <a:pt x="1587" y="195"/>
                    <a:pt x="1587" y="307"/>
                  </a:cubicBezTo>
                  <a:cubicBezTo>
                    <a:pt x="1587" y="409"/>
                    <a:pt x="1503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21" y="409"/>
                    <a:pt x="121" y="307"/>
                  </a:cubicBezTo>
                  <a:cubicBezTo>
                    <a:pt x="121" y="195"/>
                    <a:pt x="205" y="112"/>
                    <a:pt x="307" y="112"/>
                  </a:cubicBezTo>
                  <a:close/>
                  <a:moveTo>
                    <a:pt x="307" y="0"/>
                  </a:moveTo>
                  <a:cubicBezTo>
                    <a:pt x="140" y="0"/>
                    <a:pt x="1" y="130"/>
                    <a:pt x="1" y="307"/>
                  </a:cubicBezTo>
                  <a:cubicBezTo>
                    <a:pt x="1" y="474"/>
                    <a:pt x="140" y="603"/>
                    <a:pt x="307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7134585" y="1285137"/>
              <a:ext cx="959039" cy="662902"/>
            </a:xfrm>
            <a:custGeom>
              <a:avLst/>
              <a:gdLst/>
              <a:ahLst/>
              <a:cxnLst/>
              <a:rect l="l" t="t" r="r" b="b"/>
              <a:pathLst>
                <a:path w="16254" h="11235" extrusionOk="0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7131340" y="1281833"/>
              <a:ext cx="965588" cy="670041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7204681" y="1349156"/>
              <a:ext cx="818847" cy="535396"/>
            </a:xfrm>
            <a:custGeom>
              <a:avLst/>
              <a:gdLst/>
              <a:ahLst/>
              <a:cxnLst/>
              <a:rect l="l" t="t" r="r" b="b"/>
              <a:pathLst>
                <a:path w="13878" h="9074" extrusionOk="0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7201376" y="1345320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7201376" y="1512300"/>
              <a:ext cx="6608" cy="180668"/>
            </a:xfrm>
            <a:custGeom>
              <a:avLst/>
              <a:gdLst/>
              <a:ahLst/>
              <a:cxnLst/>
              <a:rect l="l" t="t" r="r" b="b"/>
              <a:pathLst>
                <a:path w="112" h="30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7603130" y="1307027"/>
              <a:ext cx="21949" cy="21418"/>
            </a:xfrm>
            <a:custGeom>
              <a:avLst/>
              <a:gdLst/>
              <a:ahLst/>
              <a:cxnLst/>
              <a:rect l="l" t="t" r="r" b="b"/>
              <a:pathLst>
                <a:path w="372" h="363" extrusionOk="0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6977518" y="1943023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6974214" y="1939778"/>
              <a:ext cx="1279781" cy="92517"/>
            </a:xfrm>
            <a:custGeom>
              <a:avLst/>
              <a:gdLst/>
              <a:ahLst/>
              <a:cxnLst/>
              <a:rect l="l" t="t" r="r" b="b"/>
              <a:pathLst>
                <a:path w="21690" h="1568" extrusionOk="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6986251" y="2005449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7492557" y="1948511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7489253" y="1945206"/>
              <a:ext cx="249702" cy="33455"/>
            </a:xfrm>
            <a:custGeom>
              <a:avLst/>
              <a:gdLst/>
              <a:ahLst/>
              <a:cxnLst/>
              <a:rect l="l" t="t" r="r" b="b"/>
              <a:pathLst>
                <a:path w="4232" h="567" extrusionOk="0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7368297" y="1450405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7397326" y="1420844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7394022" y="1417599"/>
              <a:ext cx="445652" cy="382105"/>
            </a:xfrm>
            <a:custGeom>
              <a:avLst/>
              <a:gdLst/>
              <a:ahLst/>
              <a:cxnLst/>
              <a:rect l="l" t="t" r="r" b="b"/>
              <a:pathLst>
                <a:path w="7553" h="6476" extrusionOk="0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7464649" y="1618446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7461345" y="1615201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7497514" y="1629421"/>
              <a:ext cx="235423" cy="16993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7517221" y="1681934"/>
              <a:ext cx="198192" cy="23601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7513917" y="1678689"/>
              <a:ext cx="204741" cy="30151"/>
            </a:xfrm>
            <a:custGeom>
              <a:avLst/>
              <a:gdLst/>
              <a:ahLst/>
              <a:cxnLst/>
              <a:rect l="l" t="t" r="r" b="b"/>
              <a:pathLst>
                <a:path w="3470" h="511" extrusionOk="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755716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757905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759929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7621185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764254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766443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7552800" y="1465215"/>
              <a:ext cx="126444" cy="126503"/>
            </a:xfrm>
            <a:custGeom>
              <a:avLst/>
              <a:gdLst/>
              <a:ahLst/>
              <a:cxnLst/>
              <a:rect l="l" t="t" r="r" b="b"/>
              <a:pathLst>
                <a:path w="2143" h="2144" extrusionOk="0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7549496" y="1461380"/>
              <a:ext cx="133583" cy="134173"/>
            </a:xfrm>
            <a:custGeom>
              <a:avLst/>
              <a:gdLst/>
              <a:ahLst/>
              <a:cxnLst/>
              <a:rect l="l" t="t" r="r" b="b"/>
              <a:pathLst>
                <a:path w="2264" h="2274" extrusionOk="0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7587789" y="1532007"/>
              <a:ext cx="56466" cy="28499"/>
            </a:xfrm>
            <a:custGeom>
              <a:avLst/>
              <a:gdLst/>
              <a:ahLst/>
              <a:cxnLst/>
              <a:rect l="l" t="t" r="r" b="b"/>
              <a:pathLst>
                <a:path w="957" h="483" extrusionOk="0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7584544" y="1528702"/>
              <a:ext cx="63547" cy="35107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7600415" y="1496428"/>
              <a:ext cx="31803" cy="318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7597111" y="1493123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7569203" y="1724121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7565898" y="1720817"/>
              <a:ext cx="100247" cy="36169"/>
            </a:xfrm>
            <a:custGeom>
              <a:avLst/>
              <a:gdLst/>
              <a:ahLst/>
              <a:cxnLst/>
              <a:rect l="l" t="t" r="r" b="b"/>
              <a:pathLst>
                <a:path w="1699" h="613" extrusionOk="0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6772246" y="1753682"/>
              <a:ext cx="560000" cy="977035"/>
            </a:xfrm>
            <a:custGeom>
              <a:avLst/>
              <a:gdLst/>
              <a:ahLst/>
              <a:cxnLst/>
              <a:rect l="l" t="t" r="r" b="b"/>
              <a:pathLst>
                <a:path w="9491" h="16559" extrusionOk="0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6731179" y="1693971"/>
              <a:ext cx="560000" cy="995739"/>
            </a:xfrm>
            <a:custGeom>
              <a:avLst/>
              <a:gdLst/>
              <a:ahLst/>
              <a:cxnLst/>
              <a:rect l="l" t="t" r="r" b="b"/>
              <a:pathLst>
                <a:path w="9491" h="16876" extrusionOk="0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6727934" y="1690725"/>
              <a:ext cx="566549" cy="1002229"/>
            </a:xfrm>
            <a:custGeom>
              <a:avLst/>
              <a:gdLst/>
              <a:ahLst/>
              <a:cxnLst/>
              <a:rect l="l" t="t" r="r" b="b"/>
              <a:pathLst>
                <a:path w="9602" h="16986" extrusionOk="0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6732301" y="1693971"/>
              <a:ext cx="558348" cy="80539"/>
            </a:xfrm>
            <a:custGeom>
              <a:avLst/>
              <a:gdLst/>
              <a:ahLst/>
              <a:cxnLst/>
              <a:rect l="l" t="t" r="r" b="b"/>
              <a:pathLst>
                <a:path w="9463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6728465" y="1690725"/>
              <a:ext cx="565487" cy="87089"/>
            </a:xfrm>
            <a:custGeom>
              <a:avLst/>
              <a:gdLst/>
              <a:ahLst/>
              <a:cxnLst/>
              <a:rect l="l" t="t" r="r" b="b"/>
              <a:pathLst>
                <a:path w="9584" h="1476" extrusionOk="0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7140072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718987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724079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6820392" y="1885023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7032804" y="1885023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7142255" y="188502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7027848" y="2016364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6924415" y="2016364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6820392" y="2016364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6820392" y="1950163"/>
              <a:ext cx="94228" cy="6608"/>
            </a:xfrm>
            <a:custGeom>
              <a:avLst/>
              <a:gdLst/>
              <a:ahLst/>
              <a:cxnLst/>
              <a:rect l="l" t="t" r="r" b="b"/>
              <a:pathLst>
                <a:path w="1597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6945184" y="1950163"/>
              <a:ext cx="155533" cy="6608"/>
            </a:xfrm>
            <a:custGeom>
              <a:avLst/>
              <a:gdLst/>
              <a:ahLst/>
              <a:cxnLst/>
              <a:rect l="l" t="t" r="r" b="b"/>
              <a:pathLst>
                <a:path w="2636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7142255" y="195016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6820392" y="2074955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7032804" y="2074955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6820392" y="2286245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7032804" y="2286245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7142255" y="2074955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7027848" y="2206886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6924415" y="2206886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6820392" y="2206886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7123669" y="2357403"/>
              <a:ext cx="67382" cy="7139"/>
            </a:xfrm>
            <a:custGeom>
              <a:avLst/>
              <a:gdLst/>
              <a:ahLst/>
              <a:cxnLst/>
              <a:rect l="l" t="t" r="r" b="b"/>
              <a:pathLst>
                <a:path w="114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7019115" y="2357403"/>
              <a:ext cx="63015" cy="7139"/>
            </a:xfrm>
            <a:custGeom>
              <a:avLst/>
              <a:gdLst/>
              <a:ahLst/>
              <a:cxnLst/>
              <a:rect l="l" t="t" r="r" b="b"/>
              <a:pathLst>
                <a:path w="106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6820392" y="2140094"/>
              <a:ext cx="94228" cy="7139"/>
            </a:xfrm>
            <a:custGeom>
              <a:avLst/>
              <a:gdLst/>
              <a:ahLst/>
              <a:cxnLst/>
              <a:rect l="l" t="t" r="r" b="b"/>
              <a:pathLst>
                <a:path w="1597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6945184" y="2140094"/>
              <a:ext cx="155533" cy="7139"/>
            </a:xfrm>
            <a:custGeom>
              <a:avLst/>
              <a:gdLst/>
              <a:ahLst/>
              <a:cxnLst/>
              <a:rect l="l" t="t" r="r" b="b"/>
              <a:pathLst>
                <a:path w="2636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7142255" y="2140094"/>
              <a:ext cx="62484" cy="7139"/>
            </a:xfrm>
            <a:custGeom>
              <a:avLst/>
              <a:gdLst/>
              <a:ahLst/>
              <a:cxnLst/>
              <a:rect l="l" t="t" r="r" b="b"/>
              <a:pathLst>
                <a:path w="1059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7017994" y="2427440"/>
              <a:ext cx="155533" cy="7198"/>
            </a:xfrm>
            <a:custGeom>
              <a:avLst/>
              <a:gdLst/>
              <a:ahLst/>
              <a:cxnLst/>
              <a:rect l="l" t="t" r="r" b="b"/>
              <a:pathLst>
                <a:path w="2636" h="122" extrusionOk="0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7018584" y="2493111"/>
              <a:ext cx="62425" cy="7198"/>
            </a:xfrm>
            <a:custGeom>
              <a:avLst/>
              <a:gdLst/>
              <a:ahLst/>
              <a:cxnLst/>
              <a:rect l="l" t="t" r="r" b="b"/>
              <a:pathLst>
                <a:path w="1058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7433436" y="2415403"/>
              <a:ext cx="731876" cy="52170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7430191" y="2412099"/>
              <a:ext cx="738957" cy="528846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7474502" y="2375989"/>
              <a:ext cx="731876" cy="88210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7471198" y="2372685"/>
              <a:ext cx="738485" cy="94759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7553862" y="2401715"/>
              <a:ext cx="33455" cy="33986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7606434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7501349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7473971" y="2464140"/>
              <a:ext cx="732407" cy="430252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7470667" y="2460305"/>
              <a:ext cx="739016" cy="437391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7778310" y="2564859"/>
              <a:ext cx="336083" cy="6608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7778310" y="2614657"/>
              <a:ext cx="122668" cy="7139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7941395" y="2614657"/>
              <a:ext cx="147272" cy="7139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7778310" y="2766237"/>
              <a:ext cx="217899" cy="666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7778310" y="2667170"/>
              <a:ext cx="338856" cy="7198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7778310" y="2716969"/>
              <a:ext cx="112224" cy="7198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7915670" y="2716969"/>
              <a:ext cx="198723" cy="7198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7525953" y="2548397"/>
              <a:ext cx="219020" cy="21902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7522649" y="2545151"/>
              <a:ext cx="225567" cy="225567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7516631" y="2550049"/>
              <a:ext cx="218489" cy="218430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7513386" y="2546213"/>
              <a:ext cx="225569" cy="225569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7662251" y="2565921"/>
              <a:ext cx="54814" cy="54814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7658947" y="2562085"/>
              <a:ext cx="61363" cy="61894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7985707" y="2216444"/>
              <a:ext cx="377208" cy="339092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8001047" y="2212904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7997212" y="2199923"/>
              <a:ext cx="384878" cy="339387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8016388" y="2196442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8070553" y="2285655"/>
              <a:ext cx="224507" cy="141844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8066718" y="2282410"/>
              <a:ext cx="231588" cy="148393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5843948" y="3263280"/>
              <a:ext cx="422581" cy="300504"/>
            </a:xfrm>
            <a:custGeom>
              <a:avLst/>
              <a:gdLst/>
              <a:ahLst/>
              <a:cxnLst/>
              <a:rect l="l" t="t" r="r" b="b"/>
              <a:pathLst>
                <a:path w="7162" h="5093" extrusionOk="0">
                  <a:moveTo>
                    <a:pt x="0" y="0"/>
                  </a:moveTo>
                  <a:lnTo>
                    <a:pt x="0" y="5093"/>
                  </a:lnTo>
                  <a:lnTo>
                    <a:pt x="7162" y="5093"/>
                  </a:lnTo>
                  <a:lnTo>
                    <a:pt x="7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5840112" y="3259976"/>
              <a:ext cx="429721" cy="307643"/>
            </a:xfrm>
            <a:custGeom>
              <a:avLst/>
              <a:gdLst/>
              <a:ahLst/>
              <a:cxnLst/>
              <a:rect l="l" t="t" r="r" b="b"/>
              <a:pathLst>
                <a:path w="7283" h="5214" extrusionOk="0">
                  <a:moveTo>
                    <a:pt x="7171" y="112"/>
                  </a:moveTo>
                  <a:lnTo>
                    <a:pt x="7171" y="5093"/>
                  </a:lnTo>
                  <a:lnTo>
                    <a:pt x="121" y="5093"/>
                  </a:lnTo>
                  <a:lnTo>
                    <a:pt x="121" y="112"/>
                  </a:lnTo>
                  <a:close/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149"/>
                  </a:lnTo>
                  <a:cubicBezTo>
                    <a:pt x="0" y="5186"/>
                    <a:pt x="28" y="5214"/>
                    <a:pt x="65" y="5214"/>
                  </a:cubicBezTo>
                  <a:lnTo>
                    <a:pt x="7227" y="5214"/>
                  </a:lnTo>
                  <a:cubicBezTo>
                    <a:pt x="7264" y="5214"/>
                    <a:pt x="7282" y="5186"/>
                    <a:pt x="7282" y="5149"/>
                  </a:cubicBezTo>
                  <a:lnTo>
                    <a:pt x="7282" y="56"/>
                  </a:lnTo>
                  <a:cubicBezTo>
                    <a:pt x="7282" y="19"/>
                    <a:pt x="7264" y="0"/>
                    <a:pt x="7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5151544" y="2042680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55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5148240" y="2039376"/>
              <a:ext cx="1813996" cy="1225026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2"/>
                    <a:pt x="1040" y="20762"/>
                  </a:cubicBezTo>
                  <a:lnTo>
                    <a:pt x="29705" y="20762"/>
                  </a:lnTo>
                  <a:cubicBezTo>
                    <a:pt x="30280" y="20762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5151544" y="2076076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64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5148240" y="2072771"/>
              <a:ext cx="1813996" cy="1225026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1"/>
                    <a:pt x="1040" y="20761"/>
                  </a:cubicBezTo>
                  <a:lnTo>
                    <a:pt x="29705" y="20761"/>
                  </a:lnTo>
                  <a:cubicBezTo>
                    <a:pt x="30280" y="20761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5254977" y="2195380"/>
              <a:ext cx="1597218" cy="973790"/>
            </a:xfrm>
            <a:custGeom>
              <a:avLst/>
              <a:gdLst/>
              <a:ahLst/>
              <a:cxnLst/>
              <a:rect l="l" t="t" r="r" b="b"/>
              <a:pathLst>
                <a:path w="27070" h="16504" extrusionOk="0">
                  <a:moveTo>
                    <a:pt x="325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16503"/>
                  </a:lnTo>
                  <a:lnTo>
                    <a:pt x="27070" y="16503"/>
                  </a:lnTo>
                  <a:lnTo>
                    <a:pt x="27070" y="12218"/>
                  </a:lnTo>
                  <a:lnTo>
                    <a:pt x="27070" y="4676"/>
                  </a:lnTo>
                  <a:lnTo>
                    <a:pt x="27070" y="334"/>
                  </a:lnTo>
                  <a:cubicBezTo>
                    <a:pt x="27070" y="149"/>
                    <a:pt x="26921" y="0"/>
                    <a:pt x="26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5251673" y="2192076"/>
              <a:ext cx="1603826" cy="980929"/>
            </a:xfrm>
            <a:custGeom>
              <a:avLst/>
              <a:gdLst/>
              <a:ahLst/>
              <a:cxnLst/>
              <a:rect l="l" t="t" r="r" b="b"/>
              <a:pathLst>
                <a:path w="27182" h="16625" extrusionOk="0">
                  <a:moveTo>
                    <a:pt x="381" y="1"/>
                  </a:moveTo>
                  <a:cubicBezTo>
                    <a:pt x="168" y="1"/>
                    <a:pt x="1" y="177"/>
                    <a:pt x="1" y="390"/>
                  </a:cubicBezTo>
                  <a:lnTo>
                    <a:pt x="1" y="16559"/>
                  </a:lnTo>
                  <a:cubicBezTo>
                    <a:pt x="1" y="16597"/>
                    <a:pt x="29" y="16624"/>
                    <a:pt x="56" y="16624"/>
                  </a:cubicBezTo>
                  <a:lnTo>
                    <a:pt x="27126" y="16624"/>
                  </a:lnTo>
                  <a:cubicBezTo>
                    <a:pt x="27154" y="16624"/>
                    <a:pt x="27182" y="16597"/>
                    <a:pt x="27182" y="16559"/>
                  </a:cubicBezTo>
                  <a:lnTo>
                    <a:pt x="27182" y="12274"/>
                  </a:lnTo>
                  <a:cubicBezTo>
                    <a:pt x="27182" y="12237"/>
                    <a:pt x="27154" y="12218"/>
                    <a:pt x="27126" y="12218"/>
                  </a:cubicBezTo>
                  <a:cubicBezTo>
                    <a:pt x="27089" y="12218"/>
                    <a:pt x="27070" y="12237"/>
                    <a:pt x="27070" y="12274"/>
                  </a:cubicBezTo>
                  <a:lnTo>
                    <a:pt x="27070" y="16504"/>
                  </a:lnTo>
                  <a:lnTo>
                    <a:pt x="121" y="16504"/>
                  </a:lnTo>
                  <a:lnTo>
                    <a:pt x="121" y="390"/>
                  </a:lnTo>
                  <a:cubicBezTo>
                    <a:pt x="121" y="242"/>
                    <a:pt x="233" y="112"/>
                    <a:pt x="381" y="112"/>
                  </a:cubicBezTo>
                  <a:lnTo>
                    <a:pt x="26801" y="112"/>
                  </a:lnTo>
                  <a:cubicBezTo>
                    <a:pt x="26950" y="112"/>
                    <a:pt x="27070" y="242"/>
                    <a:pt x="27070" y="390"/>
                  </a:cubicBezTo>
                  <a:lnTo>
                    <a:pt x="27070" y="4732"/>
                  </a:lnTo>
                  <a:cubicBezTo>
                    <a:pt x="27070" y="4760"/>
                    <a:pt x="27089" y="4787"/>
                    <a:pt x="27126" y="4787"/>
                  </a:cubicBezTo>
                  <a:cubicBezTo>
                    <a:pt x="27154" y="4787"/>
                    <a:pt x="27182" y="4760"/>
                    <a:pt x="27182" y="4732"/>
                  </a:cubicBezTo>
                  <a:lnTo>
                    <a:pt x="27182" y="390"/>
                  </a:lnTo>
                  <a:cubicBezTo>
                    <a:pt x="27182" y="177"/>
                    <a:pt x="27015" y="1"/>
                    <a:pt x="26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6850543" y="2586749"/>
              <a:ext cx="6608" cy="189990"/>
            </a:xfrm>
            <a:custGeom>
              <a:avLst/>
              <a:gdLst/>
              <a:ahLst/>
              <a:cxnLst/>
              <a:rect l="l" t="t" r="r" b="b"/>
              <a:pathLst>
                <a:path w="112" h="3220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163"/>
                  </a:lnTo>
                  <a:cubicBezTo>
                    <a:pt x="0" y="3201"/>
                    <a:pt x="19" y="3219"/>
                    <a:pt x="56" y="3219"/>
                  </a:cubicBezTo>
                  <a:cubicBezTo>
                    <a:pt x="84" y="3219"/>
                    <a:pt x="111" y="3201"/>
                    <a:pt x="111" y="3163"/>
                  </a:cubicBezTo>
                  <a:lnTo>
                    <a:pt x="111" y="56"/>
                  </a:lnTo>
                  <a:cubicBezTo>
                    <a:pt x="111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6035531" y="2114369"/>
              <a:ext cx="38883" cy="38352"/>
            </a:xfrm>
            <a:custGeom>
              <a:avLst/>
              <a:gdLst/>
              <a:ahLst/>
              <a:cxnLst/>
              <a:rect l="l" t="t" r="r" b="b"/>
              <a:pathLst>
                <a:path w="659" h="650" extrusionOk="0">
                  <a:moveTo>
                    <a:pt x="334" y="0"/>
                  </a:moveTo>
                  <a:cubicBezTo>
                    <a:pt x="148" y="0"/>
                    <a:pt x="0" y="140"/>
                    <a:pt x="0" y="325"/>
                  </a:cubicBezTo>
                  <a:cubicBezTo>
                    <a:pt x="0" y="511"/>
                    <a:pt x="148" y="650"/>
                    <a:pt x="334" y="650"/>
                  </a:cubicBezTo>
                  <a:cubicBezTo>
                    <a:pt x="520" y="650"/>
                    <a:pt x="659" y="511"/>
                    <a:pt x="659" y="325"/>
                  </a:cubicBezTo>
                  <a:cubicBezTo>
                    <a:pt x="659" y="140"/>
                    <a:pt x="510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6032227" y="2110533"/>
              <a:ext cx="46023" cy="46023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2" y="659"/>
                    <a:pt x="121" y="538"/>
                    <a:pt x="121" y="390"/>
                  </a:cubicBezTo>
                  <a:cubicBezTo>
                    <a:pt x="121" y="242"/>
                    <a:pt x="242" y="121"/>
                    <a:pt x="390" y="121"/>
                  </a:cubicBezTo>
                  <a:close/>
                  <a:moveTo>
                    <a:pt x="390" y="0"/>
                  </a:moveTo>
                  <a:cubicBezTo>
                    <a:pt x="177" y="0"/>
                    <a:pt x="0" y="177"/>
                    <a:pt x="0" y="390"/>
                  </a:cubicBezTo>
                  <a:cubicBezTo>
                    <a:pt x="0" y="603"/>
                    <a:pt x="177" y="780"/>
                    <a:pt x="390" y="780"/>
                  </a:cubicBezTo>
                  <a:cubicBezTo>
                    <a:pt x="603" y="780"/>
                    <a:pt x="780" y="603"/>
                    <a:pt x="780" y="390"/>
                  </a:cubicBezTo>
                  <a:cubicBezTo>
                    <a:pt x="780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808356" y="3211239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6805111" y="3207404"/>
              <a:ext cx="46023" cy="46082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6741564" y="3219441"/>
              <a:ext cx="22539" cy="21949"/>
            </a:xfrm>
            <a:custGeom>
              <a:avLst/>
              <a:gdLst/>
              <a:ahLst/>
              <a:cxnLst/>
              <a:rect l="l" t="t" r="r" b="b"/>
              <a:pathLst>
                <a:path w="382" h="372" extrusionOk="0">
                  <a:moveTo>
                    <a:pt x="196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6" y="261"/>
                  </a:cubicBezTo>
                  <a:cubicBezTo>
                    <a:pt x="149" y="261"/>
                    <a:pt x="122" y="224"/>
                    <a:pt x="122" y="186"/>
                  </a:cubicBezTo>
                  <a:cubicBezTo>
                    <a:pt x="122" y="149"/>
                    <a:pt x="149" y="112"/>
                    <a:pt x="196" y="11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6" y="372"/>
                  </a:cubicBezTo>
                  <a:cubicBezTo>
                    <a:pt x="298" y="372"/>
                    <a:pt x="381" y="289"/>
                    <a:pt x="381" y="186"/>
                  </a:cubicBez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6697253" y="3219441"/>
              <a:ext cx="22480" cy="21949"/>
            </a:xfrm>
            <a:custGeom>
              <a:avLst/>
              <a:gdLst/>
              <a:ahLst/>
              <a:cxnLst/>
              <a:rect l="l" t="t" r="r" b="b"/>
              <a:pathLst>
                <a:path w="381" h="372" extrusionOk="0">
                  <a:moveTo>
                    <a:pt x="195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5" y="261"/>
                  </a:cubicBezTo>
                  <a:cubicBezTo>
                    <a:pt x="149" y="261"/>
                    <a:pt x="121" y="224"/>
                    <a:pt x="121" y="186"/>
                  </a:cubicBezTo>
                  <a:cubicBezTo>
                    <a:pt x="121" y="149"/>
                    <a:pt x="149" y="112"/>
                    <a:pt x="195" y="112"/>
                  </a:cubicBezTo>
                  <a:close/>
                  <a:moveTo>
                    <a:pt x="195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5" y="372"/>
                  </a:cubicBezTo>
                  <a:cubicBezTo>
                    <a:pt x="297" y="372"/>
                    <a:pt x="381" y="289"/>
                    <a:pt x="381" y="186"/>
                  </a:cubicBezTo>
                  <a:cubicBezTo>
                    <a:pt x="381" y="8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5844479" y="3294434"/>
              <a:ext cx="421519" cy="77825"/>
            </a:xfrm>
            <a:custGeom>
              <a:avLst/>
              <a:gdLst/>
              <a:ahLst/>
              <a:cxnLst/>
              <a:rect l="l" t="t" r="r" b="b"/>
              <a:pathLst>
                <a:path w="7144" h="1319" extrusionOk="0">
                  <a:moveTo>
                    <a:pt x="0" y="1"/>
                  </a:moveTo>
                  <a:lnTo>
                    <a:pt x="0" y="1318"/>
                  </a:lnTo>
                  <a:lnTo>
                    <a:pt x="7144" y="131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5841174" y="3291189"/>
              <a:ext cx="428128" cy="84316"/>
            </a:xfrm>
            <a:custGeom>
              <a:avLst/>
              <a:gdLst/>
              <a:ahLst/>
              <a:cxnLst/>
              <a:rect l="l" t="t" r="r" b="b"/>
              <a:pathLst>
                <a:path w="7256" h="1429" extrusionOk="0">
                  <a:moveTo>
                    <a:pt x="7135" y="111"/>
                  </a:moveTo>
                  <a:lnTo>
                    <a:pt x="7135" y="1317"/>
                  </a:lnTo>
                  <a:lnTo>
                    <a:pt x="112" y="1317"/>
                  </a:ln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1373"/>
                  </a:lnTo>
                  <a:cubicBezTo>
                    <a:pt x="1" y="1401"/>
                    <a:pt x="29" y="1429"/>
                    <a:pt x="56" y="1429"/>
                  </a:cubicBezTo>
                  <a:lnTo>
                    <a:pt x="7200" y="1429"/>
                  </a:lnTo>
                  <a:cubicBezTo>
                    <a:pt x="7227" y="1429"/>
                    <a:pt x="7255" y="1401"/>
                    <a:pt x="7255" y="1373"/>
                  </a:cubicBezTo>
                  <a:lnTo>
                    <a:pt x="7255" y="56"/>
                  </a:lnTo>
                  <a:cubicBezTo>
                    <a:pt x="7255" y="28"/>
                    <a:pt x="7227" y="0"/>
                    <a:pt x="7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5257691" y="3542955"/>
              <a:ext cx="1595094" cy="130869"/>
            </a:xfrm>
            <a:custGeom>
              <a:avLst/>
              <a:gdLst/>
              <a:ahLst/>
              <a:cxnLst/>
              <a:rect l="l" t="t" r="r" b="b"/>
              <a:pathLst>
                <a:path w="27034" h="2218" extrusionOk="0">
                  <a:moveTo>
                    <a:pt x="2218" y="0"/>
                  </a:moveTo>
                  <a:cubicBezTo>
                    <a:pt x="1429" y="38"/>
                    <a:pt x="724" y="492"/>
                    <a:pt x="446" y="1160"/>
                  </a:cubicBezTo>
                  <a:lnTo>
                    <a:pt x="1" y="2218"/>
                  </a:lnTo>
                  <a:lnTo>
                    <a:pt x="27033" y="2218"/>
                  </a:lnTo>
                  <a:cubicBezTo>
                    <a:pt x="27033" y="1522"/>
                    <a:pt x="26653" y="900"/>
                    <a:pt x="26059" y="492"/>
                  </a:cubicBezTo>
                  <a:cubicBezTo>
                    <a:pt x="26031" y="474"/>
                    <a:pt x="26003" y="455"/>
                    <a:pt x="25976" y="436"/>
                  </a:cubicBezTo>
                  <a:cubicBezTo>
                    <a:pt x="25540" y="158"/>
                    <a:pt x="25002" y="0"/>
                    <a:pt x="24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5253856" y="3539120"/>
              <a:ext cx="1602764" cy="138540"/>
            </a:xfrm>
            <a:custGeom>
              <a:avLst/>
              <a:gdLst/>
              <a:ahLst/>
              <a:cxnLst/>
              <a:rect l="l" t="t" r="r" b="b"/>
              <a:pathLst>
                <a:path w="27164" h="2348" extrusionOk="0">
                  <a:moveTo>
                    <a:pt x="24482" y="121"/>
                  </a:moveTo>
                  <a:cubicBezTo>
                    <a:pt x="25029" y="121"/>
                    <a:pt x="25558" y="270"/>
                    <a:pt x="26004" y="548"/>
                  </a:cubicBezTo>
                  <a:lnTo>
                    <a:pt x="26031" y="566"/>
                  </a:lnTo>
                  <a:cubicBezTo>
                    <a:pt x="26050" y="576"/>
                    <a:pt x="26068" y="585"/>
                    <a:pt x="26087" y="603"/>
                  </a:cubicBezTo>
                  <a:cubicBezTo>
                    <a:pt x="26681" y="1002"/>
                    <a:pt x="27024" y="1596"/>
                    <a:pt x="27043" y="2227"/>
                  </a:cubicBezTo>
                  <a:lnTo>
                    <a:pt x="149" y="2227"/>
                  </a:lnTo>
                  <a:lnTo>
                    <a:pt x="558" y="1244"/>
                  </a:lnTo>
                  <a:cubicBezTo>
                    <a:pt x="836" y="603"/>
                    <a:pt x="1504" y="158"/>
                    <a:pt x="2283" y="121"/>
                  </a:cubicBezTo>
                  <a:close/>
                  <a:moveTo>
                    <a:pt x="2385" y="0"/>
                  </a:moveTo>
                  <a:cubicBezTo>
                    <a:pt x="2348" y="0"/>
                    <a:pt x="2320" y="10"/>
                    <a:pt x="2292" y="10"/>
                  </a:cubicBezTo>
                  <a:lnTo>
                    <a:pt x="2274" y="10"/>
                  </a:lnTo>
                  <a:cubicBezTo>
                    <a:pt x="1457" y="47"/>
                    <a:pt x="743" y="511"/>
                    <a:pt x="456" y="1197"/>
                  </a:cubicBezTo>
                  <a:lnTo>
                    <a:pt x="10" y="2264"/>
                  </a:lnTo>
                  <a:cubicBezTo>
                    <a:pt x="1" y="2283"/>
                    <a:pt x="1" y="2301"/>
                    <a:pt x="10" y="2320"/>
                  </a:cubicBezTo>
                  <a:cubicBezTo>
                    <a:pt x="29" y="2338"/>
                    <a:pt x="47" y="2347"/>
                    <a:pt x="66" y="2347"/>
                  </a:cubicBezTo>
                  <a:lnTo>
                    <a:pt x="27098" y="2347"/>
                  </a:lnTo>
                  <a:cubicBezTo>
                    <a:pt x="27135" y="2347"/>
                    <a:pt x="27163" y="2320"/>
                    <a:pt x="27163" y="2283"/>
                  </a:cubicBezTo>
                  <a:cubicBezTo>
                    <a:pt x="27163" y="1587"/>
                    <a:pt x="26792" y="937"/>
                    <a:pt x="26152" y="501"/>
                  </a:cubicBezTo>
                  <a:cubicBezTo>
                    <a:pt x="26133" y="492"/>
                    <a:pt x="26115" y="483"/>
                    <a:pt x="26087" y="464"/>
                  </a:cubicBezTo>
                  <a:lnTo>
                    <a:pt x="26068" y="455"/>
                  </a:lnTo>
                  <a:cubicBezTo>
                    <a:pt x="25605" y="158"/>
                    <a:pt x="25057" y="0"/>
                    <a:pt x="2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542573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542248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5565334" y="3573047"/>
              <a:ext cx="113345" cy="38352"/>
            </a:xfrm>
            <a:custGeom>
              <a:avLst/>
              <a:gdLst/>
              <a:ahLst/>
              <a:cxnLst/>
              <a:rect l="l" t="t" r="r" b="b"/>
              <a:pathLst>
                <a:path w="1921" h="650" extrusionOk="0">
                  <a:moveTo>
                    <a:pt x="390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90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556203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7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0" y="122"/>
                    <a:pt x="446" y="122"/>
                  </a:cubicBezTo>
                  <a:close/>
                  <a:moveTo>
                    <a:pt x="446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77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5708712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570546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5848314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584501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6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67" y="762"/>
                  </a:lnTo>
                  <a:cubicBezTo>
                    <a:pt x="2005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5990099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5986794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19" y="762"/>
                    <a:pt x="56" y="762"/>
                  </a:cubicBezTo>
                  <a:lnTo>
                    <a:pt x="1967" y="762"/>
                  </a:lnTo>
                  <a:cubicBezTo>
                    <a:pt x="199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612964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6126337" y="3569743"/>
              <a:ext cx="119423" cy="44960"/>
            </a:xfrm>
            <a:custGeom>
              <a:avLst/>
              <a:gdLst/>
              <a:ahLst/>
              <a:cxnLst/>
              <a:rect l="l" t="t" r="r" b="b"/>
              <a:pathLst>
                <a:path w="2024" h="762" extrusionOk="0">
                  <a:moveTo>
                    <a:pt x="1587" y="122"/>
                  </a:moveTo>
                  <a:cubicBezTo>
                    <a:pt x="1764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7" y="762"/>
                  </a:cubicBezTo>
                  <a:lnTo>
                    <a:pt x="1968" y="762"/>
                  </a:lnTo>
                  <a:cubicBezTo>
                    <a:pt x="200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9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6273078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6269243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96" y="122"/>
                  </a:moveTo>
                  <a:cubicBezTo>
                    <a:pt x="1772" y="122"/>
                    <a:pt x="1920" y="261"/>
                    <a:pt x="1920" y="446"/>
                  </a:cubicBezTo>
                  <a:lnTo>
                    <a:pt x="1920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9" y="122"/>
                    <a:pt x="445" y="122"/>
                  </a:cubicBezTo>
                  <a:close/>
                  <a:moveTo>
                    <a:pt x="445" y="1"/>
                  </a:moveTo>
                  <a:cubicBezTo>
                    <a:pt x="204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65" y="762"/>
                  </a:cubicBezTo>
                  <a:lnTo>
                    <a:pt x="1976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37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641262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6409376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22" y="706"/>
                  </a:cubicBezTo>
                  <a:lnTo>
                    <a:pt x="2022" y="446"/>
                  </a:lnTo>
                  <a:cubicBezTo>
                    <a:pt x="202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55930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6556058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535953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5356227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549907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549582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564251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5639206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5782053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577880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23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5923307" y="3599304"/>
              <a:ext cx="113345" cy="38411"/>
            </a:xfrm>
            <a:custGeom>
              <a:avLst/>
              <a:gdLst/>
              <a:ahLst/>
              <a:cxnLst/>
              <a:rect l="l" t="t" r="r" b="b"/>
              <a:pathLst>
                <a:path w="1921" h="651" extrusionOk="0">
                  <a:moveTo>
                    <a:pt x="390" y="1"/>
                  </a:moveTo>
                  <a:cubicBezTo>
                    <a:pt x="17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81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5920003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5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606344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6060136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6206818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8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35" y="1"/>
                    <a:pt x="1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6202982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6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8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6346419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342584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96" y="112"/>
                  </a:moveTo>
                  <a:cubicBezTo>
                    <a:pt x="1772" y="112"/>
                    <a:pt x="1921" y="260"/>
                    <a:pt x="1921" y="436"/>
                  </a:cubicBezTo>
                  <a:lnTo>
                    <a:pt x="1921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9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4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65" y="761"/>
                  </a:cubicBezTo>
                  <a:lnTo>
                    <a:pt x="1976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649310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6489797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663264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6629399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5370447" y="2293916"/>
              <a:ext cx="907057" cy="792060"/>
            </a:xfrm>
            <a:custGeom>
              <a:avLst/>
              <a:gdLst/>
              <a:ahLst/>
              <a:cxnLst/>
              <a:rect l="l" t="t" r="r" b="b"/>
              <a:pathLst>
                <a:path w="15373" h="13424" extrusionOk="0">
                  <a:moveTo>
                    <a:pt x="465" y="0"/>
                  </a:moveTo>
                  <a:cubicBezTo>
                    <a:pt x="214" y="0"/>
                    <a:pt x="1" y="213"/>
                    <a:pt x="1" y="464"/>
                  </a:cubicBezTo>
                  <a:lnTo>
                    <a:pt x="1" y="12960"/>
                  </a:lnTo>
                  <a:cubicBezTo>
                    <a:pt x="1" y="13210"/>
                    <a:pt x="214" y="13423"/>
                    <a:pt x="465" y="13423"/>
                  </a:cubicBezTo>
                  <a:lnTo>
                    <a:pt x="14909" y="13423"/>
                  </a:lnTo>
                  <a:cubicBezTo>
                    <a:pt x="15168" y="13423"/>
                    <a:pt x="15372" y="13210"/>
                    <a:pt x="15372" y="12960"/>
                  </a:cubicBez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5367201" y="2290611"/>
              <a:ext cx="913606" cy="798668"/>
            </a:xfrm>
            <a:custGeom>
              <a:avLst/>
              <a:gdLst/>
              <a:ahLst/>
              <a:cxnLst/>
              <a:rect l="l" t="t" r="r" b="b"/>
              <a:pathLst>
                <a:path w="15484" h="13536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3016"/>
                  </a:lnTo>
                  <a:cubicBezTo>
                    <a:pt x="15372" y="13238"/>
                    <a:pt x="15186" y="13414"/>
                    <a:pt x="14964" y="13414"/>
                  </a:cubicBezTo>
                  <a:lnTo>
                    <a:pt x="520" y="13414"/>
                  </a:lnTo>
                  <a:cubicBezTo>
                    <a:pt x="297" y="13414"/>
                    <a:pt x="112" y="13238"/>
                    <a:pt x="112" y="13016"/>
                  </a:cubicBez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016"/>
                  </a:lnTo>
                  <a:cubicBezTo>
                    <a:pt x="0" y="13303"/>
                    <a:pt x="232" y="13535"/>
                    <a:pt x="520" y="13535"/>
                  </a:cubicBezTo>
                  <a:lnTo>
                    <a:pt x="14964" y="13535"/>
                  </a:lnTo>
                  <a:cubicBezTo>
                    <a:pt x="15251" y="13535"/>
                    <a:pt x="15483" y="13303"/>
                    <a:pt x="15483" y="13016"/>
                  </a:cubicBez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5370447" y="2293916"/>
              <a:ext cx="907057" cy="72279"/>
            </a:xfrm>
            <a:custGeom>
              <a:avLst/>
              <a:gdLst/>
              <a:ahLst/>
              <a:cxnLst/>
              <a:rect l="l" t="t" r="r" b="b"/>
              <a:pathLst>
                <a:path w="15373" h="1225" extrusionOk="0">
                  <a:moveTo>
                    <a:pt x="465" y="0"/>
                  </a:moveTo>
                  <a:cubicBezTo>
                    <a:pt x="214" y="0"/>
                    <a:pt x="1" y="204"/>
                    <a:pt x="1" y="464"/>
                  </a:cubicBezTo>
                  <a:lnTo>
                    <a:pt x="1" y="1225"/>
                  </a:lnTo>
                  <a:lnTo>
                    <a:pt x="15372" y="1225"/>
                  </a:ln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5367201" y="2290611"/>
              <a:ext cx="913606" cy="78887"/>
            </a:xfrm>
            <a:custGeom>
              <a:avLst/>
              <a:gdLst/>
              <a:ahLst/>
              <a:cxnLst/>
              <a:rect l="l" t="t" r="r" b="b"/>
              <a:pathLst>
                <a:path w="15484" h="1337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225"/>
                  </a:lnTo>
                  <a:lnTo>
                    <a:pt x="112" y="1225"/>
                  </a:ln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36"/>
                  </a:lnTo>
                  <a:lnTo>
                    <a:pt x="15483" y="1336"/>
                  </a:ln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5462433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86" y="409"/>
                    <a:pt x="112" y="344"/>
                    <a:pt x="112" y="260"/>
                  </a:cubicBezTo>
                  <a:cubicBezTo>
                    <a:pt x="112" y="177"/>
                    <a:pt x="186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55100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12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54153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1" y="112"/>
                    <a:pt x="1" y="260"/>
                  </a:cubicBezTo>
                  <a:cubicBezTo>
                    <a:pt x="1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5458597" y="2489275"/>
              <a:ext cx="556165" cy="7198"/>
            </a:xfrm>
            <a:custGeom>
              <a:avLst/>
              <a:gdLst/>
              <a:ahLst/>
              <a:cxnLst/>
              <a:rect l="l" t="t" r="r" b="b"/>
              <a:pathLst>
                <a:path w="9426" h="122" extrusionOk="0">
                  <a:moveTo>
                    <a:pt x="65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9370" y="121"/>
                  </a:lnTo>
                  <a:cubicBezTo>
                    <a:pt x="9398" y="121"/>
                    <a:pt x="9426" y="94"/>
                    <a:pt x="9426" y="57"/>
                  </a:cubicBezTo>
                  <a:cubicBezTo>
                    <a:pt x="9426" y="29"/>
                    <a:pt x="9398" y="1"/>
                    <a:pt x="9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5458597" y="2588932"/>
              <a:ext cx="199844" cy="7139"/>
            </a:xfrm>
            <a:custGeom>
              <a:avLst/>
              <a:gdLst/>
              <a:ahLst/>
              <a:cxnLst/>
              <a:rect l="l" t="t" r="r" b="b"/>
              <a:pathLst>
                <a:path w="338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331" y="121"/>
                  </a:lnTo>
                  <a:cubicBezTo>
                    <a:pt x="3359" y="121"/>
                    <a:pt x="3386" y="93"/>
                    <a:pt x="3386" y="65"/>
                  </a:cubicBezTo>
                  <a:cubicBezTo>
                    <a:pt x="3386" y="28"/>
                    <a:pt x="3359" y="0"/>
                    <a:pt x="3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5731192" y="2588932"/>
              <a:ext cx="240851" cy="7139"/>
            </a:xfrm>
            <a:custGeom>
              <a:avLst/>
              <a:gdLst/>
              <a:ahLst/>
              <a:cxnLst/>
              <a:rect l="l" t="t" r="r" b="b"/>
              <a:pathLst>
                <a:path w="408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026" y="121"/>
                  </a:lnTo>
                  <a:cubicBezTo>
                    <a:pt x="4054" y="121"/>
                    <a:pt x="4082" y="93"/>
                    <a:pt x="4082" y="65"/>
                  </a:cubicBezTo>
                  <a:cubicBezTo>
                    <a:pt x="4082" y="28"/>
                    <a:pt x="4054" y="0"/>
                    <a:pt x="402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5458597" y="2892150"/>
              <a:ext cx="359094" cy="6608"/>
            </a:xfrm>
            <a:custGeom>
              <a:avLst/>
              <a:gdLst/>
              <a:ahLst/>
              <a:cxnLst/>
              <a:rect l="l" t="t" r="r" b="b"/>
              <a:pathLst>
                <a:path w="6086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021" y="112"/>
                  </a:lnTo>
                  <a:cubicBezTo>
                    <a:pt x="6058" y="112"/>
                    <a:pt x="6086" y="84"/>
                    <a:pt x="6086" y="56"/>
                  </a:cubicBezTo>
                  <a:cubicBezTo>
                    <a:pt x="6086" y="19"/>
                    <a:pt x="6058" y="0"/>
                    <a:pt x="6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5458597" y="2694017"/>
              <a:ext cx="561121" cy="6608"/>
            </a:xfrm>
            <a:custGeom>
              <a:avLst/>
              <a:gdLst/>
              <a:ahLst/>
              <a:cxnLst/>
              <a:rect l="l" t="t" r="r" b="b"/>
              <a:pathLst>
                <a:path w="9510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9444" y="112"/>
                  </a:lnTo>
                  <a:cubicBezTo>
                    <a:pt x="9481" y="112"/>
                    <a:pt x="9509" y="93"/>
                    <a:pt x="9509" y="56"/>
                  </a:cubicBezTo>
                  <a:cubicBezTo>
                    <a:pt x="9509" y="28"/>
                    <a:pt x="9481" y="0"/>
                    <a:pt x="9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5458597" y="2793614"/>
              <a:ext cx="182320" cy="7198"/>
            </a:xfrm>
            <a:custGeom>
              <a:avLst/>
              <a:gdLst/>
              <a:ahLst/>
              <a:cxnLst/>
              <a:rect l="l" t="t" r="r" b="b"/>
              <a:pathLst>
                <a:path w="3090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3034" y="121"/>
                  </a:lnTo>
                  <a:cubicBezTo>
                    <a:pt x="3071" y="121"/>
                    <a:pt x="3090" y="93"/>
                    <a:pt x="3090" y="66"/>
                  </a:cubicBezTo>
                  <a:cubicBezTo>
                    <a:pt x="3090" y="29"/>
                    <a:pt x="3071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5688474" y="2793614"/>
              <a:ext cx="326288" cy="7198"/>
            </a:xfrm>
            <a:custGeom>
              <a:avLst/>
              <a:gdLst/>
              <a:ahLst/>
              <a:cxnLst/>
              <a:rect l="l" t="t" r="r" b="b"/>
              <a:pathLst>
                <a:path w="5530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5474" y="121"/>
                  </a:lnTo>
                  <a:cubicBezTo>
                    <a:pt x="5502" y="121"/>
                    <a:pt x="5530" y="93"/>
                    <a:pt x="5530" y="66"/>
                  </a:cubicBezTo>
                  <a:cubicBezTo>
                    <a:pt x="5530" y="29"/>
                    <a:pt x="5502" y="1"/>
                    <a:pt x="5474" y="1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6337628" y="2408264"/>
              <a:ext cx="409483" cy="672224"/>
            </a:xfrm>
            <a:custGeom>
              <a:avLst/>
              <a:gdLst/>
              <a:ahLst/>
              <a:cxnLst/>
              <a:rect l="l" t="t" r="r" b="b"/>
              <a:pathLst>
                <a:path w="6940" h="11393" extrusionOk="0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lnTo>
                    <a:pt x="1" y="11291"/>
                  </a:lnTo>
                  <a:cubicBezTo>
                    <a:pt x="1" y="11346"/>
                    <a:pt x="47" y="11393"/>
                    <a:pt x="103" y="11393"/>
                  </a:cubicBezTo>
                  <a:lnTo>
                    <a:pt x="6847" y="11393"/>
                  </a:lnTo>
                  <a:cubicBezTo>
                    <a:pt x="6903" y="11393"/>
                    <a:pt x="6940" y="11346"/>
                    <a:pt x="6940" y="11291"/>
                  </a:cubicBezTo>
                  <a:lnTo>
                    <a:pt x="6940" y="103"/>
                  </a:lnTo>
                  <a:cubicBezTo>
                    <a:pt x="6940" y="47"/>
                    <a:pt x="6903" y="1"/>
                    <a:pt x="6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6334383" y="2405019"/>
              <a:ext cx="416563" cy="678773"/>
            </a:xfrm>
            <a:custGeom>
              <a:avLst/>
              <a:gdLst/>
              <a:ahLst/>
              <a:cxnLst/>
              <a:rect l="l" t="t" r="r" b="b"/>
              <a:pathLst>
                <a:path w="7060" h="11504" extrusionOk="0">
                  <a:moveTo>
                    <a:pt x="6902" y="121"/>
                  </a:moveTo>
                  <a:cubicBezTo>
                    <a:pt x="6921" y="121"/>
                    <a:pt x="6939" y="130"/>
                    <a:pt x="6939" y="158"/>
                  </a:cubicBezTo>
                  <a:lnTo>
                    <a:pt x="6939" y="11346"/>
                  </a:lnTo>
                  <a:cubicBezTo>
                    <a:pt x="6939" y="11373"/>
                    <a:pt x="6921" y="11392"/>
                    <a:pt x="6902" y="11392"/>
                  </a:cubicBezTo>
                  <a:lnTo>
                    <a:pt x="158" y="11392"/>
                  </a:lnTo>
                  <a:cubicBezTo>
                    <a:pt x="139" y="11392"/>
                    <a:pt x="121" y="11373"/>
                    <a:pt x="121" y="11346"/>
                  </a:cubicBezTo>
                  <a:lnTo>
                    <a:pt x="121" y="158"/>
                  </a:lnTo>
                  <a:cubicBezTo>
                    <a:pt x="121" y="130"/>
                    <a:pt x="139" y="121"/>
                    <a:pt x="158" y="121"/>
                  </a:cubicBezTo>
                  <a:close/>
                  <a:moveTo>
                    <a:pt x="158" y="0"/>
                  </a:moveTo>
                  <a:cubicBezTo>
                    <a:pt x="65" y="0"/>
                    <a:pt x="0" y="65"/>
                    <a:pt x="0" y="158"/>
                  </a:cubicBezTo>
                  <a:lnTo>
                    <a:pt x="0" y="11346"/>
                  </a:lnTo>
                  <a:cubicBezTo>
                    <a:pt x="0" y="11438"/>
                    <a:pt x="74" y="11503"/>
                    <a:pt x="158" y="11503"/>
                  </a:cubicBezTo>
                  <a:lnTo>
                    <a:pt x="6902" y="11503"/>
                  </a:lnTo>
                  <a:cubicBezTo>
                    <a:pt x="6985" y="11503"/>
                    <a:pt x="7060" y="11438"/>
                    <a:pt x="7060" y="11346"/>
                  </a:cubicBezTo>
                  <a:lnTo>
                    <a:pt x="7060" y="158"/>
                  </a:lnTo>
                  <a:cubicBezTo>
                    <a:pt x="7060" y="65"/>
                    <a:pt x="6985" y="0"/>
                    <a:pt x="6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6397280" y="2535829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6558772" y="2535829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6641967" y="2535829"/>
              <a:ext cx="48796" cy="7139"/>
            </a:xfrm>
            <a:custGeom>
              <a:avLst/>
              <a:gdLst/>
              <a:ahLst/>
              <a:cxnLst/>
              <a:rect l="l" t="t" r="r" b="b"/>
              <a:pathLst>
                <a:path w="82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6554937" y="2625042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93"/>
                    <a:pt x="2301" y="56"/>
                  </a:cubicBezTo>
                  <a:cubicBezTo>
                    <a:pt x="2301" y="28"/>
                    <a:pt x="2283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6476108" y="2625042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93"/>
                    <a:pt x="901" y="56"/>
                  </a:cubicBezTo>
                  <a:cubicBezTo>
                    <a:pt x="901" y="28"/>
                    <a:pt x="873" y="0"/>
                    <a:pt x="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6397280" y="2625042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93"/>
                    <a:pt x="827" y="56"/>
                  </a:cubicBezTo>
                  <a:cubicBezTo>
                    <a:pt x="827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6397280" y="2580140"/>
              <a:ext cx="73459" cy="6667"/>
            </a:xfrm>
            <a:custGeom>
              <a:avLst/>
              <a:gdLst/>
              <a:ahLst/>
              <a:cxnLst/>
              <a:rect l="l" t="t" r="r" b="b"/>
              <a:pathLst>
                <a:path w="1245" h="113" extrusionOk="0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cubicBezTo>
                    <a:pt x="1" y="94"/>
                    <a:pt x="20" y="112"/>
                    <a:pt x="57" y="112"/>
                  </a:cubicBezTo>
                  <a:lnTo>
                    <a:pt x="1179" y="112"/>
                  </a:lnTo>
                  <a:cubicBezTo>
                    <a:pt x="1216" y="112"/>
                    <a:pt x="1244" y="94"/>
                    <a:pt x="1244" y="56"/>
                  </a:cubicBezTo>
                  <a:cubicBezTo>
                    <a:pt x="1244" y="29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6491980" y="2580140"/>
              <a:ext cx="119954" cy="6667"/>
            </a:xfrm>
            <a:custGeom>
              <a:avLst/>
              <a:gdLst/>
              <a:ahLst/>
              <a:cxnLst/>
              <a:rect l="l" t="t" r="r" b="b"/>
              <a:pathLst>
                <a:path w="2033" h="113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56" y="112"/>
                  </a:cubicBezTo>
                  <a:lnTo>
                    <a:pt x="1967" y="112"/>
                  </a:lnTo>
                  <a:cubicBezTo>
                    <a:pt x="2005" y="112"/>
                    <a:pt x="2032" y="94"/>
                    <a:pt x="2032" y="56"/>
                  </a:cubicBezTo>
                  <a:cubicBezTo>
                    <a:pt x="2032" y="29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6641967" y="2580140"/>
              <a:ext cx="48796" cy="6667"/>
            </a:xfrm>
            <a:custGeom>
              <a:avLst/>
              <a:gdLst/>
              <a:ahLst/>
              <a:cxnLst/>
              <a:rect l="l" t="t" r="r" b="b"/>
              <a:pathLst>
                <a:path w="827" h="113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771" y="112"/>
                  </a:lnTo>
                  <a:cubicBezTo>
                    <a:pt x="798" y="112"/>
                    <a:pt x="826" y="94"/>
                    <a:pt x="826" y="56"/>
                  </a:cubicBezTo>
                  <a:cubicBezTo>
                    <a:pt x="826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6397280" y="2664456"/>
              <a:ext cx="135825" cy="7198"/>
            </a:xfrm>
            <a:custGeom>
              <a:avLst/>
              <a:gdLst/>
              <a:ahLst/>
              <a:cxnLst/>
              <a:rect l="l" t="t" r="r" b="b"/>
              <a:pathLst>
                <a:path w="2302" h="12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56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6558772" y="2664456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56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6397280" y="2806772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6558772" y="2806772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6641967" y="266445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56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6554937" y="2753669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84"/>
                    <a:pt x="2301" y="56"/>
                  </a:cubicBezTo>
                  <a:cubicBezTo>
                    <a:pt x="2301" y="19"/>
                    <a:pt x="2283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6476108" y="2753669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84"/>
                    <a:pt x="901" y="56"/>
                  </a:cubicBezTo>
                  <a:cubicBezTo>
                    <a:pt x="901" y="1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6397280" y="2753669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1"/>
                  </a:moveTo>
                  <a:cubicBezTo>
                    <a:pt x="20" y="1"/>
                    <a:pt x="1" y="19"/>
                    <a:pt x="1" y="56"/>
                  </a:cubicBezTo>
                  <a:cubicBezTo>
                    <a:pt x="1" y="84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84"/>
                    <a:pt x="827" y="56"/>
                  </a:cubicBezTo>
                  <a:cubicBezTo>
                    <a:pt x="827" y="1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6476108" y="2854919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845" y="121"/>
                  </a:lnTo>
                  <a:cubicBezTo>
                    <a:pt x="873" y="121"/>
                    <a:pt x="901" y="93"/>
                    <a:pt x="901" y="66"/>
                  </a:cubicBezTo>
                  <a:cubicBezTo>
                    <a:pt x="901" y="2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6397280" y="2854919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7" y="1"/>
                  </a:moveTo>
                  <a:cubicBezTo>
                    <a:pt x="20" y="1"/>
                    <a:pt x="1" y="29"/>
                    <a:pt x="1" y="6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771" y="121"/>
                  </a:lnTo>
                  <a:cubicBezTo>
                    <a:pt x="808" y="121"/>
                    <a:pt x="827" y="93"/>
                    <a:pt x="827" y="66"/>
                  </a:cubicBezTo>
                  <a:cubicBezTo>
                    <a:pt x="827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6397280" y="2708236"/>
              <a:ext cx="73459" cy="7198"/>
            </a:xfrm>
            <a:custGeom>
              <a:avLst/>
              <a:gdLst/>
              <a:ahLst/>
              <a:cxnLst/>
              <a:rect l="l" t="t" r="r" b="b"/>
              <a:pathLst>
                <a:path w="1245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1179" y="121"/>
                  </a:lnTo>
                  <a:cubicBezTo>
                    <a:pt x="1216" y="121"/>
                    <a:pt x="1244" y="93"/>
                    <a:pt x="1244" y="65"/>
                  </a:cubicBezTo>
                  <a:cubicBezTo>
                    <a:pt x="1244" y="28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6491980" y="2708236"/>
              <a:ext cx="119954" cy="7198"/>
            </a:xfrm>
            <a:custGeom>
              <a:avLst/>
              <a:gdLst/>
              <a:ahLst/>
              <a:cxnLst/>
              <a:rect l="l" t="t" r="r" b="b"/>
              <a:pathLst>
                <a:path w="2033" h="122" extrusionOk="0">
                  <a:moveTo>
                    <a:pt x="56" y="1"/>
                  </a:moveTo>
                  <a:cubicBezTo>
                    <a:pt x="29" y="1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1967" y="121"/>
                  </a:lnTo>
                  <a:cubicBezTo>
                    <a:pt x="2005" y="121"/>
                    <a:pt x="2032" y="93"/>
                    <a:pt x="2032" y="65"/>
                  </a:cubicBezTo>
                  <a:cubicBezTo>
                    <a:pt x="2032" y="28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6641967" y="270823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1"/>
                  </a:moveTo>
                  <a:cubicBezTo>
                    <a:pt x="19" y="1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6396218" y="2902534"/>
              <a:ext cx="119895" cy="6667"/>
            </a:xfrm>
            <a:custGeom>
              <a:avLst/>
              <a:gdLst/>
              <a:ahLst/>
              <a:cxnLst/>
              <a:rect l="l" t="t" r="r" b="b"/>
              <a:pathLst>
                <a:path w="2032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1967" y="112"/>
                  </a:lnTo>
                  <a:cubicBezTo>
                    <a:pt x="2004" y="112"/>
                    <a:pt x="2032" y="94"/>
                    <a:pt x="2032" y="56"/>
                  </a:cubicBezTo>
                  <a:cubicBezTo>
                    <a:pt x="2032" y="29"/>
                    <a:pt x="2004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6396218" y="2946905"/>
              <a:ext cx="49327" cy="6608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780" y="111"/>
                  </a:lnTo>
                  <a:cubicBezTo>
                    <a:pt x="807" y="111"/>
                    <a:pt x="835" y="84"/>
                    <a:pt x="835" y="56"/>
                  </a:cubicBezTo>
                  <a:cubicBezTo>
                    <a:pt x="835" y="19"/>
                    <a:pt x="80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656730" y="2411037"/>
              <a:ext cx="707803" cy="605963"/>
            </a:xfrm>
            <a:custGeom>
              <a:avLst/>
              <a:gdLst/>
              <a:ahLst/>
              <a:cxnLst/>
              <a:rect l="l" t="t" r="r" b="b"/>
              <a:pathLst>
                <a:path w="11996" h="10270" extrusionOk="0">
                  <a:moveTo>
                    <a:pt x="566" y="0"/>
                  </a:moveTo>
                  <a:cubicBezTo>
                    <a:pt x="251" y="0"/>
                    <a:pt x="1" y="260"/>
                    <a:pt x="1" y="566"/>
                  </a:cubicBezTo>
                  <a:lnTo>
                    <a:pt x="1" y="9704"/>
                  </a:lnTo>
                  <a:cubicBezTo>
                    <a:pt x="1" y="10010"/>
                    <a:pt x="251" y="10270"/>
                    <a:pt x="566" y="10270"/>
                  </a:cubicBezTo>
                  <a:lnTo>
                    <a:pt x="11429" y="10270"/>
                  </a:lnTo>
                  <a:cubicBezTo>
                    <a:pt x="11745" y="10270"/>
                    <a:pt x="11995" y="10019"/>
                    <a:pt x="11995" y="9704"/>
                  </a:cubicBezTo>
                  <a:lnTo>
                    <a:pt x="11995" y="566"/>
                  </a:lnTo>
                  <a:cubicBezTo>
                    <a:pt x="11995" y="260"/>
                    <a:pt x="11745" y="0"/>
                    <a:pt x="1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5695023" y="2385312"/>
              <a:ext cx="707272" cy="605432"/>
            </a:xfrm>
            <a:custGeom>
              <a:avLst/>
              <a:gdLst/>
              <a:ahLst/>
              <a:cxnLst/>
              <a:rect l="l" t="t" r="r" b="b"/>
              <a:pathLst>
                <a:path w="11987" h="10261" extrusionOk="0">
                  <a:moveTo>
                    <a:pt x="567" y="0"/>
                  </a:moveTo>
                  <a:cubicBezTo>
                    <a:pt x="251" y="0"/>
                    <a:pt x="1" y="251"/>
                    <a:pt x="1" y="566"/>
                  </a:cubicBezTo>
                  <a:lnTo>
                    <a:pt x="1" y="9694"/>
                  </a:lnTo>
                  <a:cubicBezTo>
                    <a:pt x="1" y="10010"/>
                    <a:pt x="251" y="10260"/>
                    <a:pt x="567" y="10260"/>
                  </a:cubicBezTo>
                  <a:lnTo>
                    <a:pt x="11430" y="10260"/>
                  </a:lnTo>
                  <a:cubicBezTo>
                    <a:pt x="11736" y="10260"/>
                    <a:pt x="11986" y="10010"/>
                    <a:pt x="11986" y="9694"/>
                  </a:cubicBezTo>
                  <a:lnTo>
                    <a:pt x="11986" y="566"/>
                  </a:lnTo>
                  <a:cubicBezTo>
                    <a:pt x="11986" y="251"/>
                    <a:pt x="11736" y="0"/>
                    <a:pt x="11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5691778" y="2382007"/>
              <a:ext cx="714352" cy="611982"/>
            </a:xfrm>
            <a:custGeom>
              <a:avLst/>
              <a:gdLst/>
              <a:ahLst/>
              <a:cxnLst/>
              <a:rect l="l" t="t" r="r" b="b"/>
              <a:pathLst>
                <a:path w="12107" h="10372" extrusionOk="0">
                  <a:moveTo>
                    <a:pt x="11485" y="112"/>
                  </a:moveTo>
                  <a:cubicBezTo>
                    <a:pt x="11763" y="112"/>
                    <a:pt x="11986" y="344"/>
                    <a:pt x="11986" y="622"/>
                  </a:cubicBezTo>
                  <a:lnTo>
                    <a:pt x="11986" y="9750"/>
                  </a:lnTo>
                  <a:cubicBezTo>
                    <a:pt x="11986" y="10029"/>
                    <a:pt x="11763" y="10261"/>
                    <a:pt x="11485" y="10261"/>
                  </a:cubicBezTo>
                  <a:lnTo>
                    <a:pt x="622" y="10261"/>
                  </a:lnTo>
                  <a:cubicBezTo>
                    <a:pt x="344" y="10261"/>
                    <a:pt x="112" y="10029"/>
                    <a:pt x="112" y="9750"/>
                  </a:cubicBezTo>
                  <a:lnTo>
                    <a:pt x="112" y="622"/>
                  </a:lnTo>
                  <a:cubicBezTo>
                    <a:pt x="112" y="344"/>
                    <a:pt x="344" y="112"/>
                    <a:pt x="622" y="112"/>
                  </a:cubicBezTo>
                  <a:close/>
                  <a:moveTo>
                    <a:pt x="622" y="1"/>
                  </a:moveTo>
                  <a:cubicBezTo>
                    <a:pt x="279" y="1"/>
                    <a:pt x="0" y="279"/>
                    <a:pt x="0" y="622"/>
                  </a:cubicBezTo>
                  <a:lnTo>
                    <a:pt x="0" y="9750"/>
                  </a:lnTo>
                  <a:cubicBezTo>
                    <a:pt x="0" y="10094"/>
                    <a:pt x="279" y="10372"/>
                    <a:pt x="622" y="10372"/>
                  </a:cubicBezTo>
                  <a:lnTo>
                    <a:pt x="11485" y="10372"/>
                  </a:lnTo>
                  <a:cubicBezTo>
                    <a:pt x="11828" y="10372"/>
                    <a:pt x="12106" y="10094"/>
                    <a:pt x="12106" y="9750"/>
                  </a:cubicBezTo>
                  <a:lnTo>
                    <a:pt x="12106" y="622"/>
                  </a:lnTo>
                  <a:cubicBezTo>
                    <a:pt x="12106" y="279"/>
                    <a:pt x="1182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647408" y="1634318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5644163" y="1630483"/>
              <a:ext cx="791529" cy="112283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783174" y="1797993"/>
              <a:ext cx="513505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5779870" y="1794689"/>
              <a:ext cx="520055" cy="67972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5918351" y="1908565"/>
              <a:ext cx="243093" cy="75052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5915106" y="1904730"/>
              <a:ext cx="249643" cy="82133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5656199" y="1614611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5652895" y="1611366"/>
              <a:ext cx="792119" cy="112224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5742698" y="1644172"/>
              <a:ext cx="607615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5788662" y="1775572"/>
              <a:ext cx="520055" cy="67913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5953399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6006502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6063440" y="1795810"/>
              <a:ext cx="27378" cy="27437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6118136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6175074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5860882" y="1237521"/>
              <a:ext cx="328471" cy="329002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5857046" y="1234217"/>
              <a:ext cx="335610" cy="335610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5884424" y="1216693"/>
              <a:ext cx="329002" cy="329002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5881179" y="1213448"/>
              <a:ext cx="335551" cy="335551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5975820" y="1391284"/>
              <a:ext cx="146210" cy="7310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5972575" y="1387508"/>
              <a:ext cx="152759" cy="80480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6007564" y="1298236"/>
              <a:ext cx="83254" cy="82723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6004318" y="1294401"/>
              <a:ext cx="89803" cy="89862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5927673" y="1888858"/>
              <a:ext cx="242562" cy="75583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5924369" y="1885554"/>
              <a:ext cx="249112" cy="82192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5808369" y="2463550"/>
              <a:ext cx="490494" cy="488842"/>
            </a:xfrm>
            <a:custGeom>
              <a:avLst/>
              <a:gdLst/>
              <a:ahLst/>
              <a:cxnLst/>
              <a:rect l="l" t="t" r="r" b="b"/>
              <a:pathLst>
                <a:path w="8313" h="8285" extrusionOk="0">
                  <a:moveTo>
                    <a:pt x="4147" y="1"/>
                  </a:moveTo>
                  <a:cubicBezTo>
                    <a:pt x="4026" y="251"/>
                    <a:pt x="3191" y="1791"/>
                    <a:pt x="557" y="1893"/>
                  </a:cubicBezTo>
                  <a:cubicBezTo>
                    <a:pt x="557" y="1893"/>
                    <a:pt x="0" y="7311"/>
                    <a:pt x="4073" y="8285"/>
                  </a:cubicBezTo>
                  <a:lnTo>
                    <a:pt x="4240" y="8285"/>
                  </a:lnTo>
                  <a:cubicBezTo>
                    <a:pt x="8312" y="7311"/>
                    <a:pt x="7756" y="1893"/>
                    <a:pt x="7756" y="1893"/>
                  </a:cubicBezTo>
                  <a:cubicBezTo>
                    <a:pt x="5121" y="1791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5807248" y="2460305"/>
              <a:ext cx="492677" cy="495922"/>
            </a:xfrm>
            <a:custGeom>
              <a:avLst/>
              <a:gdLst/>
              <a:ahLst/>
              <a:cxnLst/>
              <a:rect l="l" t="t" r="r" b="b"/>
              <a:pathLst>
                <a:path w="8350" h="8405" extrusionOk="0">
                  <a:moveTo>
                    <a:pt x="4175" y="167"/>
                  </a:moveTo>
                  <a:cubicBezTo>
                    <a:pt x="4407" y="594"/>
                    <a:pt x="5316" y="1893"/>
                    <a:pt x="7719" y="2004"/>
                  </a:cubicBezTo>
                  <a:cubicBezTo>
                    <a:pt x="7765" y="2551"/>
                    <a:pt x="8016" y="7384"/>
                    <a:pt x="4249" y="8284"/>
                  </a:cubicBezTo>
                  <a:lnTo>
                    <a:pt x="4101" y="8284"/>
                  </a:lnTo>
                  <a:cubicBezTo>
                    <a:pt x="335" y="7384"/>
                    <a:pt x="594" y="2551"/>
                    <a:pt x="631" y="2004"/>
                  </a:cubicBezTo>
                  <a:cubicBezTo>
                    <a:pt x="3043" y="1893"/>
                    <a:pt x="3943" y="594"/>
                    <a:pt x="4175" y="167"/>
                  </a:cubicBezTo>
                  <a:close/>
                  <a:moveTo>
                    <a:pt x="4166" y="0"/>
                  </a:moveTo>
                  <a:cubicBezTo>
                    <a:pt x="4147" y="0"/>
                    <a:pt x="4120" y="10"/>
                    <a:pt x="4120" y="28"/>
                  </a:cubicBezTo>
                  <a:cubicBezTo>
                    <a:pt x="3971" y="325"/>
                    <a:pt x="3155" y="1791"/>
                    <a:pt x="576" y="1893"/>
                  </a:cubicBezTo>
                  <a:cubicBezTo>
                    <a:pt x="548" y="1893"/>
                    <a:pt x="520" y="1911"/>
                    <a:pt x="520" y="1939"/>
                  </a:cubicBezTo>
                  <a:cubicBezTo>
                    <a:pt x="520" y="1995"/>
                    <a:pt x="1" y="7431"/>
                    <a:pt x="4082" y="8405"/>
                  </a:cubicBezTo>
                  <a:lnTo>
                    <a:pt x="4268" y="8405"/>
                  </a:lnTo>
                  <a:cubicBezTo>
                    <a:pt x="8350" y="7422"/>
                    <a:pt x="7839" y="1995"/>
                    <a:pt x="7830" y="1939"/>
                  </a:cubicBezTo>
                  <a:cubicBezTo>
                    <a:pt x="7830" y="1911"/>
                    <a:pt x="7802" y="1893"/>
                    <a:pt x="7775" y="1893"/>
                  </a:cubicBezTo>
                  <a:cubicBezTo>
                    <a:pt x="5196" y="1791"/>
                    <a:pt x="4379" y="325"/>
                    <a:pt x="4240" y="28"/>
                  </a:cubicBezTo>
                  <a:cubicBezTo>
                    <a:pt x="4231" y="10"/>
                    <a:pt x="4203" y="0"/>
                    <a:pt x="4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5808369" y="2421422"/>
              <a:ext cx="490494" cy="489373"/>
            </a:xfrm>
            <a:custGeom>
              <a:avLst/>
              <a:gdLst/>
              <a:ahLst/>
              <a:cxnLst/>
              <a:rect l="l" t="t" r="r" b="b"/>
              <a:pathLst>
                <a:path w="8313" h="8294" extrusionOk="0">
                  <a:moveTo>
                    <a:pt x="4147" y="1"/>
                  </a:moveTo>
                  <a:cubicBezTo>
                    <a:pt x="4026" y="251"/>
                    <a:pt x="3191" y="1800"/>
                    <a:pt x="557" y="1893"/>
                  </a:cubicBezTo>
                  <a:cubicBezTo>
                    <a:pt x="557" y="1893"/>
                    <a:pt x="0" y="7320"/>
                    <a:pt x="4073" y="8294"/>
                  </a:cubicBezTo>
                  <a:lnTo>
                    <a:pt x="4240" y="8294"/>
                  </a:lnTo>
                  <a:cubicBezTo>
                    <a:pt x="8312" y="7320"/>
                    <a:pt x="7756" y="1893"/>
                    <a:pt x="7756" y="1893"/>
                  </a:cubicBezTo>
                  <a:cubicBezTo>
                    <a:pt x="5121" y="1800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5807248" y="2418117"/>
              <a:ext cx="492677" cy="495981"/>
            </a:xfrm>
            <a:custGeom>
              <a:avLst/>
              <a:gdLst/>
              <a:ahLst/>
              <a:cxnLst/>
              <a:rect l="l" t="t" r="r" b="b"/>
              <a:pathLst>
                <a:path w="8350" h="8406" extrusionOk="0">
                  <a:moveTo>
                    <a:pt x="4175" y="168"/>
                  </a:moveTo>
                  <a:cubicBezTo>
                    <a:pt x="4407" y="604"/>
                    <a:pt x="5316" y="1893"/>
                    <a:pt x="7719" y="2005"/>
                  </a:cubicBezTo>
                  <a:cubicBezTo>
                    <a:pt x="7765" y="2552"/>
                    <a:pt x="8016" y="7385"/>
                    <a:pt x="4249" y="8294"/>
                  </a:cubicBezTo>
                  <a:lnTo>
                    <a:pt x="4101" y="8294"/>
                  </a:lnTo>
                  <a:cubicBezTo>
                    <a:pt x="335" y="7385"/>
                    <a:pt x="594" y="2552"/>
                    <a:pt x="631" y="2005"/>
                  </a:cubicBezTo>
                  <a:cubicBezTo>
                    <a:pt x="3043" y="1893"/>
                    <a:pt x="3943" y="604"/>
                    <a:pt x="4175" y="168"/>
                  </a:cubicBezTo>
                  <a:close/>
                  <a:moveTo>
                    <a:pt x="4166" y="1"/>
                  </a:moveTo>
                  <a:cubicBezTo>
                    <a:pt x="4147" y="1"/>
                    <a:pt x="4120" y="19"/>
                    <a:pt x="4120" y="38"/>
                  </a:cubicBezTo>
                  <a:cubicBezTo>
                    <a:pt x="3971" y="326"/>
                    <a:pt x="3155" y="1801"/>
                    <a:pt x="576" y="1893"/>
                  </a:cubicBezTo>
                  <a:cubicBezTo>
                    <a:pt x="548" y="1893"/>
                    <a:pt x="520" y="1921"/>
                    <a:pt x="520" y="1949"/>
                  </a:cubicBezTo>
                  <a:cubicBezTo>
                    <a:pt x="520" y="2005"/>
                    <a:pt x="1" y="7432"/>
                    <a:pt x="4082" y="8406"/>
                  </a:cubicBezTo>
                  <a:lnTo>
                    <a:pt x="4268" y="8406"/>
                  </a:lnTo>
                  <a:cubicBezTo>
                    <a:pt x="8350" y="7432"/>
                    <a:pt x="7839" y="2005"/>
                    <a:pt x="7830" y="1949"/>
                  </a:cubicBezTo>
                  <a:cubicBezTo>
                    <a:pt x="7830" y="1921"/>
                    <a:pt x="7802" y="1893"/>
                    <a:pt x="7775" y="1893"/>
                  </a:cubicBezTo>
                  <a:cubicBezTo>
                    <a:pt x="5196" y="1801"/>
                    <a:pt x="4379" y="326"/>
                    <a:pt x="4240" y="38"/>
                  </a:cubicBezTo>
                  <a:cubicBezTo>
                    <a:pt x="4231" y="19"/>
                    <a:pt x="4203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0" name="Google Shape;1020;p24"/>
            <p:cNvGrpSpPr/>
            <p:nvPr/>
          </p:nvGrpSpPr>
          <p:grpSpPr>
            <a:xfrm>
              <a:off x="5968208" y="2549518"/>
              <a:ext cx="174119" cy="231588"/>
              <a:chOff x="4803668" y="3224977"/>
              <a:chExt cx="98578" cy="131115"/>
            </a:xfrm>
          </p:grpSpPr>
          <p:sp>
            <p:nvSpPr>
              <p:cNvPr id="1021" name="Google Shape;1021;p24"/>
              <p:cNvSpPr/>
              <p:nvPr/>
            </p:nvSpPr>
            <p:spPr>
              <a:xfrm>
                <a:off x="4821006" y="3226815"/>
                <a:ext cx="63870" cy="47769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430" extrusionOk="0">
                    <a:moveTo>
                      <a:pt x="956" y="1"/>
                    </a:moveTo>
                    <a:cubicBezTo>
                      <a:pt x="427" y="1"/>
                      <a:pt x="1" y="437"/>
                      <a:pt x="1" y="956"/>
                    </a:cubicBezTo>
                    <a:lnTo>
                      <a:pt x="1" y="1430"/>
                    </a:lnTo>
                    <a:lnTo>
                      <a:pt x="344" y="1430"/>
                    </a:lnTo>
                    <a:lnTo>
                      <a:pt x="344" y="956"/>
                    </a:lnTo>
                    <a:cubicBezTo>
                      <a:pt x="344" y="623"/>
                      <a:pt x="613" y="353"/>
                      <a:pt x="956" y="353"/>
                    </a:cubicBezTo>
                    <a:cubicBezTo>
                      <a:pt x="1290" y="353"/>
                      <a:pt x="1568" y="623"/>
                      <a:pt x="1568" y="956"/>
                    </a:cubicBezTo>
                    <a:lnTo>
                      <a:pt x="1568" y="1430"/>
                    </a:lnTo>
                    <a:lnTo>
                      <a:pt x="1912" y="1430"/>
                    </a:lnTo>
                    <a:lnTo>
                      <a:pt x="1912" y="956"/>
                    </a:lnTo>
                    <a:cubicBezTo>
                      <a:pt x="1912" y="437"/>
                      <a:pt x="1485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18834" y="3224977"/>
                <a:ext cx="67912" cy="5147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541" extrusionOk="0">
                    <a:moveTo>
                      <a:pt x="1021" y="121"/>
                    </a:moveTo>
                    <a:cubicBezTo>
                      <a:pt x="1513" y="121"/>
                      <a:pt x="1921" y="520"/>
                      <a:pt x="1921" y="1011"/>
                    </a:cubicBezTo>
                    <a:lnTo>
                      <a:pt x="1921" y="1429"/>
                    </a:lnTo>
                    <a:lnTo>
                      <a:pt x="1689" y="1429"/>
                    </a:lnTo>
                    <a:lnTo>
                      <a:pt x="1689" y="1011"/>
                    </a:lnTo>
                    <a:cubicBezTo>
                      <a:pt x="1689" y="650"/>
                      <a:pt x="1392" y="344"/>
                      <a:pt x="1021" y="344"/>
                    </a:cubicBezTo>
                    <a:cubicBezTo>
                      <a:pt x="650" y="344"/>
                      <a:pt x="353" y="650"/>
                      <a:pt x="353" y="1011"/>
                    </a:cubicBezTo>
                    <a:lnTo>
                      <a:pt x="353" y="1429"/>
                    </a:lnTo>
                    <a:lnTo>
                      <a:pt x="121" y="1429"/>
                    </a:lnTo>
                    <a:lnTo>
                      <a:pt x="121" y="1011"/>
                    </a:lnTo>
                    <a:cubicBezTo>
                      <a:pt x="121" y="520"/>
                      <a:pt x="520" y="121"/>
                      <a:pt x="1021" y="121"/>
                    </a:cubicBezTo>
                    <a:close/>
                    <a:moveTo>
                      <a:pt x="1021" y="0"/>
                    </a:moveTo>
                    <a:cubicBezTo>
                      <a:pt x="455" y="0"/>
                      <a:pt x="1" y="455"/>
                      <a:pt x="1" y="1011"/>
                    </a:cubicBezTo>
                    <a:lnTo>
                      <a:pt x="1" y="1485"/>
                    </a:lnTo>
                    <a:cubicBezTo>
                      <a:pt x="1" y="1522"/>
                      <a:pt x="28" y="1540"/>
                      <a:pt x="66" y="1540"/>
                    </a:cubicBezTo>
                    <a:lnTo>
                      <a:pt x="409" y="1540"/>
                    </a:lnTo>
                    <a:cubicBezTo>
                      <a:pt x="437" y="1540"/>
                      <a:pt x="464" y="1522"/>
                      <a:pt x="464" y="1485"/>
                    </a:cubicBezTo>
                    <a:lnTo>
                      <a:pt x="464" y="1011"/>
                    </a:lnTo>
                    <a:cubicBezTo>
                      <a:pt x="464" y="715"/>
                      <a:pt x="715" y="464"/>
                      <a:pt x="1021" y="464"/>
                    </a:cubicBezTo>
                    <a:cubicBezTo>
                      <a:pt x="1327" y="464"/>
                      <a:pt x="1568" y="715"/>
                      <a:pt x="1568" y="1011"/>
                    </a:cubicBezTo>
                    <a:lnTo>
                      <a:pt x="1568" y="1485"/>
                    </a:lnTo>
                    <a:cubicBezTo>
                      <a:pt x="1568" y="1522"/>
                      <a:pt x="1596" y="1540"/>
                      <a:pt x="1633" y="1540"/>
                    </a:cubicBezTo>
                    <a:lnTo>
                      <a:pt x="1977" y="1540"/>
                    </a:lnTo>
                    <a:cubicBezTo>
                      <a:pt x="2004" y="1540"/>
                      <a:pt x="2032" y="1522"/>
                      <a:pt x="2032" y="1485"/>
                    </a:cubicBezTo>
                    <a:lnTo>
                      <a:pt x="2032" y="1011"/>
                    </a:lnTo>
                    <a:cubicBezTo>
                      <a:pt x="2032" y="455"/>
                      <a:pt x="1578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05506" y="3274550"/>
                <a:ext cx="94870" cy="79671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385" extrusionOk="0">
                    <a:moveTo>
                      <a:pt x="75" y="1"/>
                    </a:moveTo>
                    <a:cubicBezTo>
                      <a:pt x="38" y="1"/>
                      <a:pt x="1" y="38"/>
                      <a:pt x="1" y="84"/>
                    </a:cubicBezTo>
                    <a:lnTo>
                      <a:pt x="1" y="2301"/>
                    </a:lnTo>
                    <a:cubicBezTo>
                      <a:pt x="1" y="2348"/>
                      <a:pt x="29" y="2385"/>
                      <a:pt x="75" y="2385"/>
                    </a:cubicBezTo>
                    <a:lnTo>
                      <a:pt x="2765" y="2385"/>
                    </a:lnTo>
                    <a:cubicBezTo>
                      <a:pt x="2802" y="2385"/>
                      <a:pt x="2839" y="2348"/>
                      <a:pt x="2839" y="2301"/>
                    </a:cubicBezTo>
                    <a:lnTo>
                      <a:pt x="2839" y="84"/>
                    </a:lnTo>
                    <a:cubicBezTo>
                      <a:pt x="2839" y="38"/>
                      <a:pt x="2802" y="1"/>
                      <a:pt x="2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03668" y="3272680"/>
                <a:ext cx="98578" cy="83412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497" extrusionOk="0">
                    <a:moveTo>
                      <a:pt x="2820" y="122"/>
                    </a:moveTo>
                    <a:cubicBezTo>
                      <a:pt x="2829" y="122"/>
                      <a:pt x="2839" y="131"/>
                      <a:pt x="2839" y="140"/>
                    </a:cubicBezTo>
                    <a:lnTo>
                      <a:pt x="2839" y="2357"/>
                    </a:lnTo>
                    <a:cubicBezTo>
                      <a:pt x="2839" y="2376"/>
                      <a:pt x="2829" y="2385"/>
                      <a:pt x="2820" y="2385"/>
                    </a:cubicBezTo>
                    <a:lnTo>
                      <a:pt x="130" y="2385"/>
                    </a:lnTo>
                    <a:cubicBezTo>
                      <a:pt x="121" y="2385"/>
                      <a:pt x="111" y="2376"/>
                      <a:pt x="111" y="2357"/>
                    </a:cubicBezTo>
                    <a:lnTo>
                      <a:pt x="111" y="140"/>
                    </a:lnTo>
                    <a:cubicBezTo>
                      <a:pt x="111" y="131"/>
                      <a:pt x="121" y="122"/>
                      <a:pt x="130" y="122"/>
                    </a:cubicBezTo>
                    <a:close/>
                    <a:moveTo>
                      <a:pt x="130" y="1"/>
                    </a:moveTo>
                    <a:cubicBezTo>
                      <a:pt x="56" y="1"/>
                      <a:pt x="0" y="66"/>
                      <a:pt x="0" y="140"/>
                    </a:cubicBezTo>
                    <a:lnTo>
                      <a:pt x="0" y="2357"/>
                    </a:lnTo>
                    <a:cubicBezTo>
                      <a:pt x="0" y="2431"/>
                      <a:pt x="56" y="2496"/>
                      <a:pt x="130" y="2496"/>
                    </a:cubicBezTo>
                    <a:lnTo>
                      <a:pt x="2820" y="2496"/>
                    </a:lnTo>
                    <a:cubicBezTo>
                      <a:pt x="2894" y="2496"/>
                      <a:pt x="2950" y="2441"/>
                      <a:pt x="2950" y="2357"/>
                    </a:cubicBezTo>
                    <a:lnTo>
                      <a:pt x="2950" y="140"/>
                    </a:lnTo>
                    <a:cubicBezTo>
                      <a:pt x="2950" y="66"/>
                      <a:pt x="2894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42084" y="3295930"/>
                <a:ext cx="21413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105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400"/>
                      <a:pt x="483" y="465"/>
                      <a:pt x="418" y="502"/>
                    </a:cubicBezTo>
                    <a:cubicBezTo>
                      <a:pt x="399" y="511"/>
                      <a:pt x="390" y="539"/>
                      <a:pt x="390" y="567"/>
                    </a:cubicBezTo>
                    <a:lnTo>
                      <a:pt x="501" y="965"/>
                    </a:lnTo>
                    <a:cubicBezTo>
                      <a:pt x="511" y="975"/>
                      <a:pt x="501" y="975"/>
                      <a:pt x="501" y="984"/>
                    </a:cubicBezTo>
                    <a:lnTo>
                      <a:pt x="158" y="984"/>
                    </a:lnTo>
                    <a:cubicBezTo>
                      <a:pt x="158" y="975"/>
                      <a:pt x="149" y="965"/>
                      <a:pt x="158" y="965"/>
                    </a:cubicBezTo>
                    <a:lnTo>
                      <a:pt x="269" y="567"/>
                    </a:lnTo>
                    <a:cubicBezTo>
                      <a:pt x="269" y="548"/>
                      <a:pt x="260" y="520"/>
                      <a:pt x="232" y="502"/>
                    </a:cubicBezTo>
                    <a:cubicBezTo>
                      <a:pt x="167" y="474"/>
                      <a:pt x="121" y="400"/>
                      <a:pt x="121" y="325"/>
                    </a:cubicBezTo>
                    <a:cubicBezTo>
                      <a:pt x="121" y="214"/>
                      <a:pt x="21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9" y="1"/>
                      <a:pt x="0" y="140"/>
                      <a:pt x="0" y="316"/>
                    </a:cubicBezTo>
                    <a:cubicBezTo>
                      <a:pt x="0" y="427"/>
                      <a:pt x="56" y="520"/>
                      <a:pt x="139" y="585"/>
                    </a:cubicBezTo>
                    <a:lnTo>
                      <a:pt x="47" y="928"/>
                    </a:lnTo>
                    <a:cubicBezTo>
                      <a:pt x="37" y="965"/>
                      <a:pt x="37" y="1012"/>
                      <a:pt x="65" y="1049"/>
                    </a:cubicBezTo>
                    <a:cubicBezTo>
                      <a:pt x="93" y="1086"/>
                      <a:pt x="130" y="1105"/>
                      <a:pt x="177" y="1105"/>
                    </a:cubicBezTo>
                    <a:lnTo>
                      <a:pt x="483" y="1105"/>
                    </a:lnTo>
                    <a:cubicBezTo>
                      <a:pt x="529" y="1105"/>
                      <a:pt x="566" y="1086"/>
                      <a:pt x="594" y="1049"/>
                    </a:cubicBezTo>
                    <a:cubicBezTo>
                      <a:pt x="613" y="1012"/>
                      <a:pt x="622" y="965"/>
                      <a:pt x="613" y="928"/>
                    </a:cubicBezTo>
                    <a:lnTo>
                      <a:pt x="511" y="576"/>
                    </a:lnTo>
                    <a:cubicBezTo>
                      <a:pt x="594" y="511"/>
                      <a:pt x="640" y="418"/>
                      <a:pt x="640" y="316"/>
                    </a:cubicBezTo>
                    <a:cubicBezTo>
                      <a:pt x="64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Project Intro</a:t>
            </a:r>
          </a:p>
        </p:txBody>
      </p:sp>
      <p:sp>
        <p:nvSpPr>
          <p:cNvPr id="1501" name="Google Shape;1501;p29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175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It looks like an object detection or segmentation problem.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In one of the classes, the Facebook segmentation model "SAM" was shown, so I’ve decided to experiment with it .</a:t>
            </a:r>
          </a:p>
        </p:txBody>
      </p:sp>
      <p:sp>
        <p:nvSpPr>
          <p:cNvPr id="1502" name="Google Shape;1502;p29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Process the receipt photo by removing all irrelevant details (mainly the background), leaving only the receipt visible.</a:t>
            </a:r>
          </a:p>
        </p:txBody>
      </p:sp>
      <p:sp>
        <p:nvSpPr>
          <p:cNvPr id="1503" name="Google Shape;1503;p29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General goal</a:t>
            </a:r>
          </a:p>
        </p:txBody>
      </p:sp>
      <p:grpSp>
        <p:nvGrpSpPr>
          <p:cNvPr id="1504" name="Google Shape;1504;p29"/>
          <p:cNvGrpSpPr/>
          <p:nvPr/>
        </p:nvGrpSpPr>
        <p:grpSpPr>
          <a:xfrm>
            <a:off x="7225068" y="3582212"/>
            <a:ext cx="1155488" cy="930983"/>
            <a:chOff x="7225068" y="3582212"/>
            <a:chExt cx="1155488" cy="930983"/>
          </a:xfrm>
        </p:grpSpPr>
        <p:grpSp>
          <p:nvGrpSpPr>
            <p:cNvPr id="1505" name="Google Shape;1505;p29"/>
            <p:cNvGrpSpPr/>
            <p:nvPr/>
          </p:nvGrpSpPr>
          <p:grpSpPr>
            <a:xfrm>
              <a:off x="8190795" y="3582212"/>
              <a:ext cx="189761" cy="189761"/>
              <a:chOff x="5448853" y="3419595"/>
              <a:chExt cx="78736" cy="78736"/>
            </a:xfrm>
          </p:grpSpPr>
          <p:sp>
            <p:nvSpPr>
              <p:cNvPr id="1506" name="Google Shape;1506;p29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4" name="Google Shape;1514;p29"/>
            <p:cNvSpPr/>
            <p:nvPr/>
          </p:nvSpPr>
          <p:spPr>
            <a:xfrm>
              <a:off x="7225068" y="3624794"/>
              <a:ext cx="890332" cy="888400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29"/>
          <p:cNvGrpSpPr/>
          <p:nvPr/>
        </p:nvGrpSpPr>
        <p:grpSpPr>
          <a:xfrm>
            <a:off x="6959933" y="2357479"/>
            <a:ext cx="1298848" cy="1015848"/>
            <a:chOff x="781983" y="2939892"/>
            <a:chExt cx="1298848" cy="1015848"/>
          </a:xfrm>
        </p:grpSpPr>
        <p:sp>
          <p:nvSpPr>
            <p:cNvPr id="1516" name="Google Shape;1516;p29"/>
            <p:cNvSpPr/>
            <p:nvPr/>
          </p:nvSpPr>
          <p:spPr>
            <a:xfrm>
              <a:off x="786411" y="3238660"/>
              <a:ext cx="998615" cy="71184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781983" y="3234151"/>
              <a:ext cx="1008276" cy="721589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842445" y="3184880"/>
              <a:ext cx="998615" cy="120359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837937" y="3180371"/>
              <a:ext cx="1007632" cy="129295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950731" y="3219982"/>
              <a:ext cx="45648" cy="46372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1022465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879077" y="3219982"/>
              <a:ext cx="46372" cy="4637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841721" y="3305160"/>
              <a:ext cx="999340" cy="587061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837212" y="3299927"/>
              <a:ext cx="1008356" cy="596802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1256989" y="3442589"/>
              <a:ext cx="458571" cy="9017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1256989" y="3510538"/>
              <a:ext cx="167375" cy="9741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1479518" y="3510538"/>
              <a:ext cx="200947" cy="9741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1256989" y="3717365"/>
              <a:ext cx="297314" cy="909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1256989" y="3582191"/>
              <a:ext cx="462355" cy="9822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1256989" y="3650140"/>
              <a:ext cx="153125" cy="9822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1444416" y="3650140"/>
              <a:ext cx="271149" cy="9822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912650" y="3420127"/>
              <a:ext cx="298844" cy="298844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908141" y="3415699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899929" y="3422381"/>
              <a:ext cx="298119" cy="298039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895501" y="3417148"/>
              <a:ext cx="307780" cy="307780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098627" y="3444038"/>
              <a:ext cx="74791" cy="74791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1094118" y="3438805"/>
              <a:ext cx="83728" cy="84452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1539981" y="2967184"/>
              <a:ext cx="514684" cy="462677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1560913" y="2962354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1555680" y="2944642"/>
              <a:ext cx="525150" cy="463079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1581846" y="2939892"/>
              <a:ext cx="472096" cy="472096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1655753" y="3061621"/>
              <a:ext cx="306331" cy="193540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1650520" y="3057193"/>
              <a:ext cx="315992" cy="202476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29"/>
          <p:cNvGrpSpPr/>
          <p:nvPr/>
        </p:nvGrpSpPr>
        <p:grpSpPr>
          <a:xfrm>
            <a:off x="6414297" y="1204526"/>
            <a:ext cx="1469314" cy="944106"/>
            <a:chOff x="5423018" y="1213448"/>
            <a:chExt cx="1203665" cy="773414"/>
          </a:xfrm>
        </p:grpSpPr>
        <p:sp>
          <p:nvSpPr>
            <p:cNvPr id="1545" name="Google Shape;1545;p29"/>
            <p:cNvSpPr/>
            <p:nvPr/>
          </p:nvSpPr>
          <p:spPr>
            <a:xfrm>
              <a:off x="6505138" y="1371577"/>
              <a:ext cx="121545" cy="121073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5442194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5509517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5442194" y="1499968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5509517" y="1567291"/>
              <a:ext cx="33985" cy="33159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6401705" y="1879536"/>
              <a:ext cx="52571" cy="52040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5649591" y="1243540"/>
              <a:ext cx="33454" cy="32864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5647408" y="1634318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5644163" y="1630483"/>
              <a:ext cx="791519" cy="112282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5783174" y="1797993"/>
              <a:ext cx="513499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779870" y="1794689"/>
              <a:ext cx="520048" cy="67971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5918351" y="1908565"/>
              <a:ext cx="243090" cy="75051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5915106" y="1904730"/>
              <a:ext cx="249640" cy="82131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5656199" y="1614611"/>
              <a:ext cx="784969" cy="105142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5652895" y="1611366"/>
              <a:ext cx="792109" cy="112223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5742698" y="1644172"/>
              <a:ext cx="607608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5788662" y="1775572"/>
              <a:ext cx="520048" cy="67912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5953399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6006502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6063440" y="1795810"/>
              <a:ext cx="27377" cy="27436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6118136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6175074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5860882" y="1237521"/>
              <a:ext cx="328467" cy="328998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5857046" y="1234217"/>
              <a:ext cx="335606" cy="335606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5884424" y="1216693"/>
              <a:ext cx="328998" cy="328998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5881179" y="1213448"/>
              <a:ext cx="335547" cy="335547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5975820" y="1391284"/>
              <a:ext cx="146208" cy="73104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5972575" y="1387508"/>
              <a:ext cx="152757" cy="80479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6007564" y="1298236"/>
              <a:ext cx="83253" cy="82722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6004318" y="1294401"/>
              <a:ext cx="89802" cy="89861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5927673" y="1888858"/>
              <a:ext cx="242559" cy="75582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5924369" y="1885554"/>
              <a:ext cx="249109" cy="82190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DEF1FD1-54AD-66E2-52C9-216DCBF958E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Approach to the problem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3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pipeline overview</a:t>
            </a:r>
          </a:p>
        </p:txBody>
      </p:sp>
      <p:sp>
        <p:nvSpPr>
          <p:cNvPr id="1921" name="Google Shape;1921;p37"/>
          <p:cNvSpPr/>
          <p:nvPr/>
        </p:nvSpPr>
        <p:spPr>
          <a:xfrm>
            <a:off x="1531125" y="143790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37"/>
          <p:cNvSpPr/>
          <p:nvPr/>
        </p:nvSpPr>
        <p:spPr>
          <a:xfrm>
            <a:off x="3495025" y="143790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37"/>
          <p:cNvSpPr/>
          <p:nvPr/>
        </p:nvSpPr>
        <p:spPr>
          <a:xfrm>
            <a:off x="5458925" y="143790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37"/>
          <p:cNvSpPr/>
          <p:nvPr/>
        </p:nvSpPr>
        <p:spPr>
          <a:xfrm>
            <a:off x="7422825" y="143790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37"/>
          <p:cNvSpPr txBox="1"/>
          <p:nvPr/>
        </p:nvSpPr>
        <p:spPr>
          <a:xfrm flipH="1">
            <a:off x="713125" y="1938775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a photo of the receipt </a:t>
            </a:r>
          </a:p>
        </p:txBody>
      </p:sp>
      <p:sp>
        <p:nvSpPr>
          <p:cNvPr id="1926" name="Google Shape;1926;p37"/>
          <p:cNvSpPr txBox="1"/>
          <p:nvPr/>
        </p:nvSpPr>
        <p:spPr>
          <a:xfrm flipH="1">
            <a:off x="2677025" y="1938775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Convert the image into the format acceptable for OpenCV </a:t>
            </a:r>
          </a:p>
        </p:txBody>
      </p:sp>
      <p:sp>
        <p:nvSpPr>
          <p:cNvPr id="1927" name="Google Shape;1927;p37"/>
          <p:cNvSpPr txBox="1"/>
          <p:nvPr/>
        </p:nvSpPr>
        <p:spPr>
          <a:xfrm flipH="1">
            <a:off x="4640925" y="1938775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Resize the photo to have 320 pixels</a:t>
            </a:r>
          </a:p>
        </p:txBody>
      </p:sp>
      <p:sp>
        <p:nvSpPr>
          <p:cNvPr id="1928" name="Google Shape;1928;p37"/>
          <p:cNvSpPr txBox="1"/>
          <p:nvPr/>
        </p:nvSpPr>
        <p:spPr>
          <a:xfrm flipH="1">
            <a:off x="6604825" y="1945702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Run SAM model on the resized image and obtain receipt mask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29" name="Google Shape;1929;p37"/>
          <p:cNvCxnSpPr>
            <a:stCxn id="1921" idx="3"/>
            <a:endCxn id="1922" idx="1"/>
          </p:cNvCxnSpPr>
          <p:nvPr/>
        </p:nvCxnSpPr>
        <p:spPr>
          <a:xfrm>
            <a:off x="1707525" y="15261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0" name="Google Shape;1930;p37"/>
          <p:cNvCxnSpPr>
            <a:stCxn id="1922" idx="3"/>
            <a:endCxn id="1923" idx="1"/>
          </p:cNvCxnSpPr>
          <p:nvPr/>
        </p:nvCxnSpPr>
        <p:spPr>
          <a:xfrm>
            <a:off x="3671425" y="15261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1" name="Google Shape;1931;p37"/>
          <p:cNvCxnSpPr>
            <a:stCxn id="1923" idx="3"/>
            <a:endCxn id="1924" idx="1"/>
          </p:cNvCxnSpPr>
          <p:nvPr/>
        </p:nvCxnSpPr>
        <p:spPr>
          <a:xfrm>
            <a:off x="5635325" y="152610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2" name="Google Shape;1932;p37"/>
          <p:cNvCxnSpPr>
            <a:stCxn id="1921" idx="2"/>
            <a:endCxn id="1925" idx="0"/>
          </p:cNvCxnSpPr>
          <p:nvPr/>
        </p:nvCxnSpPr>
        <p:spPr>
          <a:xfrm>
            <a:off x="1619325" y="16143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3" name="Google Shape;1933;p37"/>
          <p:cNvCxnSpPr>
            <a:stCxn id="1922" idx="2"/>
            <a:endCxn id="1926" idx="0"/>
          </p:cNvCxnSpPr>
          <p:nvPr/>
        </p:nvCxnSpPr>
        <p:spPr>
          <a:xfrm>
            <a:off x="3583225" y="16143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4" name="Google Shape;1934;p37"/>
          <p:cNvCxnSpPr>
            <a:stCxn id="1923" idx="2"/>
            <a:endCxn id="1927" idx="0"/>
          </p:cNvCxnSpPr>
          <p:nvPr/>
        </p:nvCxnSpPr>
        <p:spPr>
          <a:xfrm>
            <a:off x="5547125" y="161430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5" name="Google Shape;1935;p37"/>
          <p:cNvCxnSpPr>
            <a:stCxn id="1924" idx="2"/>
            <a:endCxn id="1928" idx="0"/>
          </p:cNvCxnSpPr>
          <p:nvPr/>
        </p:nvCxnSpPr>
        <p:spPr>
          <a:xfrm flipH="1">
            <a:off x="7510975" y="1614300"/>
            <a:ext cx="50" cy="3314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6" name="Google Shape;1936;p37"/>
          <p:cNvSpPr/>
          <p:nvPr/>
        </p:nvSpPr>
        <p:spPr>
          <a:xfrm>
            <a:off x="1531125" y="334855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37"/>
          <p:cNvSpPr/>
          <p:nvPr/>
        </p:nvSpPr>
        <p:spPr>
          <a:xfrm>
            <a:off x="3495025" y="334855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37"/>
          <p:cNvSpPr/>
          <p:nvPr/>
        </p:nvSpPr>
        <p:spPr>
          <a:xfrm>
            <a:off x="5458925" y="334855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37"/>
          <p:cNvSpPr/>
          <p:nvPr/>
        </p:nvSpPr>
        <p:spPr>
          <a:xfrm>
            <a:off x="7422825" y="3348550"/>
            <a:ext cx="176400" cy="17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37"/>
          <p:cNvSpPr txBox="1"/>
          <p:nvPr/>
        </p:nvSpPr>
        <p:spPr>
          <a:xfrm flipH="1">
            <a:off x="6604825" y="3849425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Save the results</a:t>
            </a:r>
          </a:p>
        </p:txBody>
      </p:sp>
      <p:cxnSp>
        <p:nvCxnSpPr>
          <p:cNvPr id="1944" name="Google Shape;1944;p37"/>
          <p:cNvCxnSpPr>
            <a:stCxn id="1936" idx="3"/>
            <a:endCxn id="1937" idx="1"/>
          </p:cNvCxnSpPr>
          <p:nvPr/>
        </p:nvCxnSpPr>
        <p:spPr>
          <a:xfrm>
            <a:off x="1707525" y="34367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5" name="Google Shape;1945;p37"/>
          <p:cNvCxnSpPr>
            <a:stCxn id="1937" idx="3"/>
            <a:endCxn id="1938" idx="1"/>
          </p:cNvCxnSpPr>
          <p:nvPr/>
        </p:nvCxnSpPr>
        <p:spPr>
          <a:xfrm>
            <a:off x="3671425" y="34367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6" name="Google Shape;1946;p37"/>
          <p:cNvCxnSpPr>
            <a:stCxn id="1938" idx="3"/>
            <a:endCxn id="1939" idx="1"/>
          </p:cNvCxnSpPr>
          <p:nvPr/>
        </p:nvCxnSpPr>
        <p:spPr>
          <a:xfrm>
            <a:off x="5635325" y="3436750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7" name="Google Shape;1947;p37"/>
          <p:cNvCxnSpPr>
            <a:cxnSpLocks/>
            <a:stCxn id="1936" idx="2"/>
          </p:cNvCxnSpPr>
          <p:nvPr/>
        </p:nvCxnSpPr>
        <p:spPr>
          <a:xfrm>
            <a:off x="1619325" y="35249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8" name="Google Shape;1948;p37"/>
          <p:cNvCxnSpPr>
            <a:cxnSpLocks/>
            <a:stCxn id="1937" idx="2"/>
          </p:cNvCxnSpPr>
          <p:nvPr/>
        </p:nvCxnSpPr>
        <p:spPr>
          <a:xfrm>
            <a:off x="3583225" y="35249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9" name="Google Shape;1949;p37"/>
          <p:cNvCxnSpPr>
            <a:cxnSpLocks/>
            <a:stCxn id="1938" idx="2"/>
          </p:cNvCxnSpPr>
          <p:nvPr/>
        </p:nvCxnSpPr>
        <p:spPr>
          <a:xfrm>
            <a:off x="5547125" y="35249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0" name="Google Shape;1950;p37"/>
          <p:cNvCxnSpPr>
            <a:stCxn id="1939" idx="2"/>
            <a:endCxn id="1943" idx="0"/>
          </p:cNvCxnSpPr>
          <p:nvPr/>
        </p:nvCxnSpPr>
        <p:spPr>
          <a:xfrm>
            <a:off x="7511025" y="3524950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1" name="Google Shape;1951;p37"/>
          <p:cNvCxnSpPr>
            <a:stCxn id="1928" idx="2"/>
            <a:endCxn id="1936" idx="0"/>
          </p:cNvCxnSpPr>
          <p:nvPr/>
        </p:nvCxnSpPr>
        <p:spPr>
          <a:xfrm rot="5400000">
            <a:off x="4050626" y="-111799"/>
            <a:ext cx="1029048" cy="58916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3F5329-D334-9ACD-826E-14E6CF8E6B62}"/>
              </a:ext>
            </a:extLst>
          </p:cNvPr>
          <p:cNvSpPr txBox="1"/>
          <p:nvPr/>
        </p:nvSpPr>
        <p:spPr>
          <a:xfrm>
            <a:off x="876479" y="4830967"/>
            <a:ext cx="2368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</a:rPr>
              <a:t>execution time for 435 </a:t>
            </a:r>
            <a:r>
              <a:rPr lang="en-US" sz="900" dirty="0" err="1">
                <a:solidFill>
                  <a:schemeClr val="tx1"/>
                </a:solidFill>
              </a:rPr>
              <a:t>img</a:t>
            </a:r>
            <a:r>
              <a:rPr lang="en-US" sz="900" dirty="0">
                <a:solidFill>
                  <a:schemeClr val="tx1"/>
                </a:solidFill>
              </a:rPr>
              <a:t> in seconds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D98DA8-A548-039A-E78D-782D72D3C0D6}"/>
              </a:ext>
            </a:extLst>
          </p:cNvPr>
          <p:cNvSpPr/>
          <p:nvPr/>
        </p:nvSpPr>
        <p:spPr>
          <a:xfrm>
            <a:off x="550840" y="4858185"/>
            <a:ext cx="324570" cy="1763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320B35-0F9A-9017-AB25-BAD8E36DC48E}"/>
              </a:ext>
            </a:extLst>
          </p:cNvPr>
          <p:cNvSpPr/>
          <p:nvPr/>
        </p:nvSpPr>
        <p:spPr>
          <a:xfrm>
            <a:off x="3349836" y="1746187"/>
            <a:ext cx="465850" cy="1712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120</a:t>
            </a:r>
            <a:endParaRPr lang="en-US" sz="7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8897C2-24AA-6A4C-A419-96129FCD7BC6}"/>
              </a:ext>
            </a:extLst>
          </p:cNvPr>
          <p:cNvSpPr/>
          <p:nvPr/>
        </p:nvSpPr>
        <p:spPr>
          <a:xfrm>
            <a:off x="5323525" y="1746187"/>
            <a:ext cx="465850" cy="1712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801FFD-E0D3-1EB1-7049-DD3C146A9D5C}"/>
              </a:ext>
            </a:extLst>
          </p:cNvPr>
          <p:cNvSpPr/>
          <p:nvPr/>
        </p:nvSpPr>
        <p:spPr>
          <a:xfrm>
            <a:off x="7278050" y="1746187"/>
            <a:ext cx="465850" cy="1712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300</a:t>
            </a:r>
          </a:p>
        </p:txBody>
      </p:sp>
      <p:sp>
        <p:nvSpPr>
          <p:cNvPr id="17" name="Google Shape;1941;p37">
            <a:extLst>
              <a:ext uri="{FF2B5EF4-FFF2-40B4-BE49-F238E27FC236}">
                <a16:creationId xmlns:a16="http://schemas.microsoft.com/office/drawing/2014/main" id="{C7C162EF-30FF-8F88-97BE-AADC9E3906C5}"/>
              </a:ext>
            </a:extLst>
          </p:cNvPr>
          <p:cNvSpPr txBox="1"/>
          <p:nvPr/>
        </p:nvSpPr>
        <p:spPr>
          <a:xfrm flipH="1">
            <a:off x="713125" y="3879296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Identify corners on the mask</a:t>
            </a:r>
          </a:p>
        </p:txBody>
      </p:sp>
      <p:sp>
        <p:nvSpPr>
          <p:cNvPr id="18" name="Google Shape;1942;p37">
            <a:extLst>
              <a:ext uri="{FF2B5EF4-FFF2-40B4-BE49-F238E27FC236}">
                <a16:creationId xmlns:a16="http://schemas.microsoft.com/office/drawing/2014/main" id="{01807F4D-FCB5-4556-47CE-CB3A070E3521}"/>
              </a:ext>
            </a:extLst>
          </p:cNvPr>
          <p:cNvSpPr txBox="1"/>
          <p:nvPr/>
        </p:nvSpPr>
        <p:spPr>
          <a:xfrm flipH="1">
            <a:off x="2677025" y="3866793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Define bounding box for original image size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943;p37">
            <a:extLst>
              <a:ext uri="{FF2B5EF4-FFF2-40B4-BE49-F238E27FC236}">
                <a16:creationId xmlns:a16="http://schemas.microsoft.com/office/drawing/2014/main" id="{FFA8743D-2C34-BC5F-8598-D4C714479446}"/>
              </a:ext>
            </a:extLst>
          </p:cNvPr>
          <p:cNvSpPr txBox="1"/>
          <p:nvPr/>
        </p:nvSpPr>
        <p:spPr>
          <a:xfrm flipH="1">
            <a:off x="4654677" y="3879296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Crop the receipt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28BEAC9-C640-4955-6D82-6DB4D2DFAAA8}"/>
              </a:ext>
            </a:extLst>
          </p:cNvPr>
          <p:cNvSpPr/>
          <p:nvPr/>
        </p:nvSpPr>
        <p:spPr>
          <a:xfrm>
            <a:off x="1386350" y="3652534"/>
            <a:ext cx="465850" cy="1712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0.5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428D7A-F32D-78BA-1F17-AB18BD4D552E}"/>
              </a:ext>
            </a:extLst>
          </p:cNvPr>
          <p:cNvSpPr/>
          <p:nvPr/>
        </p:nvSpPr>
        <p:spPr>
          <a:xfrm>
            <a:off x="3363951" y="3652534"/>
            <a:ext cx="465850" cy="1712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72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E4B146-0BEE-4661-8F88-116B9F68CD04}"/>
              </a:ext>
            </a:extLst>
          </p:cNvPr>
          <p:cNvSpPr/>
          <p:nvPr/>
        </p:nvSpPr>
        <p:spPr>
          <a:xfrm>
            <a:off x="5314150" y="3652534"/>
            <a:ext cx="465850" cy="1712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7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6042B3F-C7A0-CAC3-F124-AD2C8055D105}"/>
              </a:ext>
            </a:extLst>
          </p:cNvPr>
          <p:cNvSpPr/>
          <p:nvPr/>
        </p:nvSpPr>
        <p:spPr>
          <a:xfrm>
            <a:off x="7311324" y="3652534"/>
            <a:ext cx="465850" cy="1712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149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3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results</a:t>
            </a:r>
          </a:p>
        </p:txBody>
      </p:sp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2256DF72-4703-BB2F-F2AF-9B7E1B75D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51788"/>
            <a:ext cx="1016405" cy="1355207"/>
          </a:xfrm>
          <a:prstGeom prst="rect">
            <a:avLst/>
          </a:prstGeom>
        </p:spPr>
      </p:pic>
      <p:pic>
        <p:nvPicPr>
          <p:cNvPr id="5" name="Picture 4" descr="A close-up of a white strip&#10;&#10;Description automatically generated">
            <a:extLst>
              <a:ext uri="{FF2B5EF4-FFF2-40B4-BE49-F238E27FC236}">
                <a16:creationId xmlns:a16="http://schemas.microsoft.com/office/drawing/2014/main" id="{E1CA23D6-6705-C412-9E51-7642DDCF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05" y="1451787"/>
            <a:ext cx="1007935" cy="1355207"/>
          </a:xfrm>
          <a:prstGeom prst="rect">
            <a:avLst/>
          </a:prstGeom>
        </p:spPr>
      </p:pic>
      <p:pic>
        <p:nvPicPr>
          <p:cNvPr id="7" name="Picture 6" descr="A close-up of a white stick&#10;&#10;Description automatically generated">
            <a:extLst>
              <a:ext uri="{FF2B5EF4-FFF2-40B4-BE49-F238E27FC236}">
                <a16:creationId xmlns:a16="http://schemas.microsoft.com/office/drawing/2014/main" id="{C5142C70-170F-C5AF-E980-B3BB173B4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140" y="1451786"/>
            <a:ext cx="1007935" cy="1355207"/>
          </a:xfrm>
          <a:prstGeom prst="rect">
            <a:avLst/>
          </a:prstGeom>
        </p:spPr>
      </p:pic>
      <p:pic>
        <p:nvPicPr>
          <p:cNvPr id="9" name="Picture 8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8B5339E2-206F-55FD-7A03-E6288F382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475" y="1451784"/>
            <a:ext cx="1007935" cy="1355207"/>
          </a:xfrm>
          <a:prstGeom prst="rect">
            <a:avLst/>
          </a:prstGeom>
        </p:spPr>
      </p:pic>
      <p:pic>
        <p:nvPicPr>
          <p:cNvPr id="13" name="Picture 1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E363D4F6-28A0-020C-333A-7F88132207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367" y="3309038"/>
            <a:ext cx="246747" cy="1212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999EB8-268C-BA17-DD3A-4E7FDCE29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808" y="1451785"/>
            <a:ext cx="1006121" cy="1355207"/>
          </a:xfrm>
          <a:prstGeom prst="rect">
            <a:avLst/>
          </a:prstGeom>
        </p:spPr>
      </p:pic>
      <p:sp>
        <p:nvSpPr>
          <p:cNvPr id="16" name="Google Shape;1925;p37">
            <a:extLst>
              <a:ext uri="{FF2B5EF4-FFF2-40B4-BE49-F238E27FC236}">
                <a16:creationId xmlns:a16="http://schemas.microsoft.com/office/drawing/2014/main" id="{507CF144-C4E6-BC29-D693-45888B4649CD}"/>
              </a:ext>
            </a:extLst>
          </p:cNvPr>
          <p:cNvSpPr txBox="1"/>
          <p:nvPr/>
        </p:nvSpPr>
        <p:spPr>
          <a:xfrm flipH="1">
            <a:off x="560725" y="1114375"/>
            <a:ext cx="1341966" cy="32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Original Image</a:t>
            </a:r>
          </a:p>
        </p:txBody>
      </p:sp>
      <p:sp>
        <p:nvSpPr>
          <p:cNvPr id="17" name="Google Shape;1925;p37">
            <a:extLst>
              <a:ext uri="{FF2B5EF4-FFF2-40B4-BE49-F238E27FC236}">
                <a16:creationId xmlns:a16="http://schemas.microsoft.com/office/drawing/2014/main" id="{A3D9C096-CC0B-F1C9-990A-6DB04441B4B2}"/>
              </a:ext>
            </a:extLst>
          </p:cNvPr>
          <p:cNvSpPr txBox="1"/>
          <p:nvPr/>
        </p:nvSpPr>
        <p:spPr>
          <a:xfrm flipH="1">
            <a:off x="2201789" y="1114374"/>
            <a:ext cx="1341966" cy="32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Resized Image</a:t>
            </a:r>
          </a:p>
        </p:txBody>
      </p:sp>
      <p:sp>
        <p:nvSpPr>
          <p:cNvPr id="18" name="Google Shape;1925;p37">
            <a:extLst>
              <a:ext uri="{FF2B5EF4-FFF2-40B4-BE49-F238E27FC236}">
                <a16:creationId xmlns:a16="http://schemas.microsoft.com/office/drawing/2014/main" id="{9C45287F-3651-3519-FFD1-BE327DEA8CCC}"/>
              </a:ext>
            </a:extLst>
          </p:cNvPr>
          <p:cNvSpPr txBox="1"/>
          <p:nvPr/>
        </p:nvSpPr>
        <p:spPr>
          <a:xfrm flipH="1">
            <a:off x="3828351" y="1114373"/>
            <a:ext cx="1341966" cy="32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ROI for SAM</a:t>
            </a:r>
          </a:p>
        </p:txBody>
      </p:sp>
      <p:sp>
        <p:nvSpPr>
          <p:cNvPr id="19" name="Google Shape;1925;p37">
            <a:extLst>
              <a:ext uri="{FF2B5EF4-FFF2-40B4-BE49-F238E27FC236}">
                <a16:creationId xmlns:a16="http://schemas.microsoft.com/office/drawing/2014/main" id="{32165BE1-AFB9-8561-54E6-42BDF05F52A7}"/>
              </a:ext>
            </a:extLst>
          </p:cNvPr>
          <p:cNvSpPr txBox="1"/>
          <p:nvPr/>
        </p:nvSpPr>
        <p:spPr>
          <a:xfrm flipH="1">
            <a:off x="5458642" y="1114372"/>
            <a:ext cx="1341966" cy="32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SAM mask</a:t>
            </a:r>
          </a:p>
        </p:txBody>
      </p:sp>
      <p:sp>
        <p:nvSpPr>
          <p:cNvPr id="20" name="Google Shape;1925;p37">
            <a:extLst>
              <a:ext uri="{FF2B5EF4-FFF2-40B4-BE49-F238E27FC236}">
                <a16:creationId xmlns:a16="http://schemas.microsoft.com/office/drawing/2014/main" id="{25033172-958A-386A-AC04-341670819E81}"/>
              </a:ext>
            </a:extLst>
          </p:cNvPr>
          <p:cNvSpPr txBox="1"/>
          <p:nvPr/>
        </p:nvSpPr>
        <p:spPr>
          <a:xfrm flipH="1">
            <a:off x="7085204" y="1114371"/>
            <a:ext cx="1341966" cy="32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Corner map</a:t>
            </a:r>
          </a:p>
        </p:txBody>
      </p:sp>
      <p:sp>
        <p:nvSpPr>
          <p:cNvPr id="21" name="Google Shape;1925;p37">
            <a:extLst>
              <a:ext uri="{FF2B5EF4-FFF2-40B4-BE49-F238E27FC236}">
                <a16:creationId xmlns:a16="http://schemas.microsoft.com/office/drawing/2014/main" id="{EE7C98A6-20F1-788D-6480-4F8B10162BC4}"/>
              </a:ext>
            </a:extLst>
          </p:cNvPr>
          <p:cNvSpPr txBox="1"/>
          <p:nvPr/>
        </p:nvSpPr>
        <p:spPr>
          <a:xfrm flipH="1">
            <a:off x="562399" y="2939272"/>
            <a:ext cx="1341966" cy="32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Bounding box</a:t>
            </a:r>
          </a:p>
        </p:txBody>
      </p:sp>
      <p:sp>
        <p:nvSpPr>
          <p:cNvPr id="22" name="Google Shape;1925;p37">
            <a:extLst>
              <a:ext uri="{FF2B5EF4-FFF2-40B4-BE49-F238E27FC236}">
                <a16:creationId xmlns:a16="http://schemas.microsoft.com/office/drawing/2014/main" id="{D520C53D-CBE4-872E-0793-C4D3499DBBB7}"/>
              </a:ext>
            </a:extLst>
          </p:cNvPr>
          <p:cNvSpPr txBox="1"/>
          <p:nvPr/>
        </p:nvSpPr>
        <p:spPr>
          <a:xfrm flipH="1">
            <a:off x="2201758" y="2939272"/>
            <a:ext cx="1341966" cy="32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Cropped receipt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CC946A0-1CDA-4714-9F59-F752077CB56B}"/>
              </a:ext>
            </a:extLst>
          </p:cNvPr>
          <p:cNvSpPr/>
          <p:nvPr/>
        </p:nvSpPr>
        <p:spPr>
          <a:xfrm rot="5400000">
            <a:off x="1873351" y="1976583"/>
            <a:ext cx="429167" cy="227646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950A20C-0009-047E-4B68-48533C89560D}"/>
              </a:ext>
            </a:extLst>
          </p:cNvPr>
          <p:cNvSpPr/>
          <p:nvPr/>
        </p:nvSpPr>
        <p:spPr>
          <a:xfrm rot="5400000">
            <a:off x="3499944" y="1990844"/>
            <a:ext cx="429167" cy="227646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C8EE53-544C-B353-4C67-615F5D1551E4}"/>
              </a:ext>
            </a:extLst>
          </p:cNvPr>
          <p:cNvSpPr/>
          <p:nvPr/>
        </p:nvSpPr>
        <p:spPr>
          <a:xfrm rot="5400000">
            <a:off x="5130235" y="2015564"/>
            <a:ext cx="429167" cy="227646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CF3E2DD-84EB-364A-2BB6-F8A237926461}"/>
              </a:ext>
            </a:extLst>
          </p:cNvPr>
          <p:cNvSpPr/>
          <p:nvPr/>
        </p:nvSpPr>
        <p:spPr>
          <a:xfrm rot="5400000">
            <a:off x="6759025" y="2015565"/>
            <a:ext cx="429167" cy="227646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EE4F65DF-65C5-6752-9348-83198D4761DF}"/>
              </a:ext>
            </a:extLst>
          </p:cNvPr>
          <p:cNvSpPr/>
          <p:nvPr/>
        </p:nvSpPr>
        <p:spPr>
          <a:xfrm rot="5400000">
            <a:off x="1884636" y="3801481"/>
            <a:ext cx="429167" cy="227646"/>
          </a:xfrm>
          <a:prstGeom prst="triangl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white rectangular object with a bar code&#10;&#10;Description automatically generated">
            <a:extLst>
              <a:ext uri="{FF2B5EF4-FFF2-40B4-BE49-F238E27FC236}">
                <a16:creationId xmlns:a16="http://schemas.microsoft.com/office/drawing/2014/main" id="{A0EC2086-A6CB-62CC-9312-97FD37F09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01" y="3261177"/>
            <a:ext cx="1028036" cy="13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7"/>
          <p:cNvSpPr txBox="1">
            <a:spLocks noGrp="1"/>
          </p:cNvSpPr>
          <p:nvPr>
            <p:ph type="subTitle" idx="1"/>
          </p:nvPr>
        </p:nvSpPr>
        <p:spPr>
          <a:xfrm>
            <a:off x="713225" y="1226609"/>
            <a:ext cx="3988989" cy="916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processed: </a:t>
            </a:r>
            <a:r>
              <a:rPr lang="en-US" b="1" dirty="0"/>
              <a:t>435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Imaged processed successfully: </a:t>
            </a:r>
            <a:r>
              <a:rPr lang="en-US" b="1" dirty="0"/>
              <a:t>432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Success rate: </a:t>
            </a:r>
            <a:r>
              <a:rPr lang="en-US" b="1" dirty="0"/>
              <a:t>99.31%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Approximate execution speed per image: </a:t>
            </a:r>
            <a:r>
              <a:rPr lang="en-US" b="1" dirty="0"/>
              <a:t>~2 seconds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3" name="Google Shape;1213;p27"/>
          <p:cNvSpPr txBox="1">
            <a:spLocks noGrp="1"/>
          </p:cNvSpPr>
          <p:nvPr>
            <p:ph type="title"/>
          </p:nvPr>
        </p:nvSpPr>
        <p:spPr>
          <a:xfrm>
            <a:off x="713225" y="539994"/>
            <a:ext cx="4306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pic>
        <p:nvPicPr>
          <p:cNvPr id="1214" name="Google Shape;1214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151" r="27146"/>
          <a:stretch/>
        </p:blipFill>
        <p:spPr>
          <a:xfrm>
            <a:off x="5019725" y="965076"/>
            <a:ext cx="2203377" cy="3213350"/>
          </a:xfrm>
          <a:prstGeom prst="rect">
            <a:avLst/>
          </a:prstGeom>
        </p:spPr>
      </p:pic>
      <p:grpSp>
        <p:nvGrpSpPr>
          <p:cNvPr id="1215" name="Google Shape;1215;p27"/>
          <p:cNvGrpSpPr/>
          <p:nvPr/>
        </p:nvGrpSpPr>
        <p:grpSpPr>
          <a:xfrm>
            <a:off x="6964178" y="2817557"/>
            <a:ext cx="1466650" cy="1625713"/>
            <a:chOff x="6964178" y="2817557"/>
            <a:chExt cx="1466650" cy="1625713"/>
          </a:xfrm>
        </p:grpSpPr>
        <p:sp>
          <p:nvSpPr>
            <p:cNvPr id="1216" name="Google Shape;1216;p27"/>
            <p:cNvSpPr/>
            <p:nvPr/>
          </p:nvSpPr>
          <p:spPr>
            <a:xfrm>
              <a:off x="8050212" y="2817557"/>
              <a:ext cx="149334" cy="149334"/>
            </a:xfrm>
            <a:custGeom>
              <a:avLst/>
              <a:gdLst/>
              <a:ahLst/>
              <a:cxnLst/>
              <a:rect l="l" t="t" r="r" b="b"/>
              <a:pathLst>
                <a:path w="1875" h="1875" extrusionOk="0">
                  <a:moveTo>
                    <a:pt x="938" y="177"/>
                  </a:moveTo>
                  <a:lnTo>
                    <a:pt x="1198" y="650"/>
                  </a:lnTo>
                  <a:cubicBezTo>
                    <a:pt x="1207" y="659"/>
                    <a:pt x="1216" y="668"/>
                    <a:pt x="1225" y="678"/>
                  </a:cubicBezTo>
                  <a:lnTo>
                    <a:pt x="1699" y="937"/>
                  </a:lnTo>
                  <a:lnTo>
                    <a:pt x="1225" y="1197"/>
                  </a:lnTo>
                  <a:cubicBezTo>
                    <a:pt x="1216" y="1197"/>
                    <a:pt x="1207" y="1206"/>
                    <a:pt x="1198" y="1216"/>
                  </a:cubicBezTo>
                  <a:lnTo>
                    <a:pt x="938" y="1689"/>
                  </a:lnTo>
                  <a:lnTo>
                    <a:pt x="678" y="1216"/>
                  </a:lnTo>
                  <a:cubicBezTo>
                    <a:pt x="678" y="1206"/>
                    <a:pt x="669" y="1197"/>
                    <a:pt x="660" y="1197"/>
                  </a:cubicBezTo>
                  <a:lnTo>
                    <a:pt x="186" y="928"/>
                  </a:lnTo>
                  <a:lnTo>
                    <a:pt x="660" y="678"/>
                  </a:lnTo>
                  <a:cubicBezTo>
                    <a:pt x="669" y="668"/>
                    <a:pt x="678" y="659"/>
                    <a:pt x="678" y="650"/>
                  </a:cubicBezTo>
                  <a:lnTo>
                    <a:pt x="938" y="177"/>
                  </a:lnTo>
                  <a:close/>
                  <a:moveTo>
                    <a:pt x="938" y="0"/>
                  </a:moveTo>
                  <a:cubicBezTo>
                    <a:pt x="919" y="0"/>
                    <a:pt x="901" y="10"/>
                    <a:pt x="891" y="28"/>
                  </a:cubicBezTo>
                  <a:lnTo>
                    <a:pt x="585" y="585"/>
                  </a:lnTo>
                  <a:lnTo>
                    <a:pt x="29" y="882"/>
                  </a:lnTo>
                  <a:cubicBezTo>
                    <a:pt x="10" y="891"/>
                    <a:pt x="1" y="910"/>
                    <a:pt x="1" y="928"/>
                  </a:cubicBezTo>
                  <a:cubicBezTo>
                    <a:pt x="1" y="956"/>
                    <a:pt x="10" y="974"/>
                    <a:pt x="29" y="984"/>
                  </a:cubicBezTo>
                  <a:lnTo>
                    <a:pt x="585" y="1290"/>
                  </a:lnTo>
                  <a:lnTo>
                    <a:pt x="882" y="1837"/>
                  </a:lnTo>
                  <a:cubicBezTo>
                    <a:pt x="901" y="1856"/>
                    <a:pt x="919" y="1874"/>
                    <a:pt x="938" y="1874"/>
                  </a:cubicBezTo>
                  <a:cubicBezTo>
                    <a:pt x="956" y="1874"/>
                    <a:pt x="975" y="1856"/>
                    <a:pt x="984" y="1837"/>
                  </a:cubicBezTo>
                  <a:lnTo>
                    <a:pt x="1290" y="1290"/>
                  </a:lnTo>
                  <a:lnTo>
                    <a:pt x="1847" y="984"/>
                  </a:lnTo>
                  <a:cubicBezTo>
                    <a:pt x="1866" y="974"/>
                    <a:pt x="1875" y="956"/>
                    <a:pt x="1875" y="937"/>
                  </a:cubicBezTo>
                  <a:cubicBezTo>
                    <a:pt x="1875" y="919"/>
                    <a:pt x="1866" y="900"/>
                    <a:pt x="1847" y="882"/>
                  </a:cubicBezTo>
                  <a:lnTo>
                    <a:pt x="1290" y="585"/>
                  </a:lnTo>
                  <a:lnTo>
                    <a:pt x="994" y="28"/>
                  </a:lnTo>
                  <a:cubicBezTo>
                    <a:pt x="984" y="10"/>
                    <a:pt x="966" y="0"/>
                    <a:pt x="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8311760" y="3539546"/>
              <a:ext cx="9000" cy="60689"/>
            </a:xfrm>
            <a:custGeom>
              <a:avLst/>
              <a:gdLst/>
              <a:ahLst/>
              <a:cxnLst/>
              <a:rect l="l" t="t" r="r" b="b"/>
              <a:pathLst>
                <a:path w="113" h="762" extrusionOk="0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lnTo>
                    <a:pt x="1" y="706"/>
                  </a:lnTo>
                  <a:cubicBezTo>
                    <a:pt x="1" y="734"/>
                    <a:pt x="20" y="761"/>
                    <a:pt x="57" y="761"/>
                  </a:cubicBezTo>
                  <a:cubicBezTo>
                    <a:pt x="84" y="761"/>
                    <a:pt x="112" y="734"/>
                    <a:pt x="112" y="706"/>
                  </a:cubicBezTo>
                  <a:lnTo>
                    <a:pt x="112" y="56"/>
                  </a:lnTo>
                  <a:cubicBezTo>
                    <a:pt x="112" y="29"/>
                    <a:pt x="84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8311760" y="3671118"/>
              <a:ext cx="9000" cy="59893"/>
            </a:xfrm>
            <a:custGeom>
              <a:avLst/>
              <a:gdLst/>
              <a:ahLst/>
              <a:cxnLst/>
              <a:rect l="l" t="t" r="r" b="b"/>
              <a:pathLst>
                <a:path w="113" h="75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0" y="751"/>
                    <a:pt x="57" y="751"/>
                  </a:cubicBezTo>
                  <a:cubicBezTo>
                    <a:pt x="84" y="751"/>
                    <a:pt x="112" y="733"/>
                    <a:pt x="112" y="69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7"/>
            <p:cNvSpPr/>
            <p:nvPr/>
          </p:nvSpPr>
          <p:spPr>
            <a:xfrm>
              <a:off x="8351662" y="3631217"/>
              <a:ext cx="60689" cy="8920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697" y="111"/>
                  </a:lnTo>
                  <a:cubicBezTo>
                    <a:pt x="734" y="111"/>
                    <a:pt x="762" y="84"/>
                    <a:pt x="762" y="56"/>
                  </a:cubicBezTo>
                  <a:cubicBezTo>
                    <a:pt x="762" y="19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7"/>
            <p:cNvSpPr/>
            <p:nvPr/>
          </p:nvSpPr>
          <p:spPr>
            <a:xfrm>
              <a:off x="8220169" y="3631217"/>
              <a:ext cx="60689" cy="8920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1"/>
                    <a:pt x="66" y="111"/>
                  </a:cubicBezTo>
                  <a:lnTo>
                    <a:pt x="706" y="111"/>
                  </a:lnTo>
                  <a:cubicBezTo>
                    <a:pt x="734" y="111"/>
                    <a:pt x="761" y="84"/>
                    <a:pt x="761" y="56"/>
                  </a:cubicBezTo>
                  <a:cubicBezTo>
                    <a:pt x="761" y="19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7"/>
            <p:cNvSpPr/>
            <p:nvPr/>
          </p:nvSpPr>
          <p:spPr>
            <a:xfrm>
              <a:off x="8251948" y="3663711"/>
              <a:ext cx="36318" cy="36238"/>
            </a:xfrm>
            <a:custGeom>
              <a:avLst/>
              <a:gdLst/>
              <a:ahLst/>
              <a:cxnLst/>
              <a:rect l="l" t="t" r="r" b="b"/>
              <a:pathLst>
                <a:path w="456" h="455" extrusionOk="0">
                  <a:moveTo>
                    <a:pt x="1" y="455"/>
                  </a:moveTo>
                  <a:lnTo>
                    <a:pt x="45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7"/>
            <p:cNvSpPr/>
            <p:nvPr/>
          </p:nvSpPr>
          <p:spPr>
            <a:xfrm>
              <a:off x="8246771" y="3659092"/>
              <a:ext cx="46672" cy="45318"/>
            </a:xfrm>
            <a:custGeom>
              <a:avLst/>
              <a:gdLst/>
              <a:ahLst/>
              <a:cxnLst/>
              <a:rect l="l" t="t" r="r" b="b"/>
              <a:pathLst>
                <a:path w="586" h="569" extrusionOk="0">
                  <a:moveTo>
                    <a:pt x="519" y="0"/>
                  </a:moveTo>
                  <a:cubicBezTo>
                    <a:pt x="504" y="0"/>
                    <a:pt x="488" y="7"/>
                    <a:pt x="474" y="21"/>
                  </a:cubicBezTo>
                  <a:lnTo>
                    <a:pt x="19" y="476"/>
                  </a:lnTo>
                  <a:cubicBezTo>
                    <a:pt x="1" y="494"/>
                    <a:pt x="1" y="531"/>
                    <a:pt x="19" y="550"/>
                  </a:cubicBezTo>
                  <a:cubicBezTo>
                    <a:pt x="38" y="568"/>
                    <a:pt x="47" y="568"/>
                    <a:pt x="66" y="568"/>
                  </a:cubicBezTo>
                  <a:cubicBezTo>
                    <a:pt x="75" y="568"/>
                    <a:pt x="93" y="568"/>
                    <a:pt x="103" y="550"/>
                  </a:cubicBezTo>
                  <a:lnTo>
                    <a:pt x="557" y="105"/>
                  </a:lnTo>
                  <a:cubicBezTo>
                    <a:pt x="585" y="77"/>
                    <a:pt x="585" y="40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7"/>
            <p:cNvSpPr/>
            <p:nvPr/>
          </p:nvSpPr>
          <p:spPr>
            <a:xfrm>
              <a:off x="8344335" y="3571324"/>
              <a:ext cx="36238" cy="35521"/>
            </a:xfrm>
            <a:custGeom>
              <a:avLst/>
              <a:gdLst/>
              <a:ahLst/>
              <a:cxnLst/>
              <a:rect l="l" t="t" r="r" b="b"/>
              <a:pathLst>
                <a:path w="455" h="446" extrusionOk="0">
                  <a:moveTo>
                    <a:pt x="0" y="44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7"/>
            <p:cNvSpPr/>
            <p:nvPr/>
          </p:nvSpPr>
          <p:spPr>
            <a:xfrm>
              <a:off x="8339158" y="3566545"/>
              <a:ext cx="46592" cy="45477"/>
            </a:xfrm>
            <a:custGeom>
              <a:avLst/>
              <a:gdLst/>
              <a:ahLst/>
              <a:cxnLst/>
              <a:rect l="l" t="t" r="r" b="b"/>
              <a:pathLst>
                <a:path w="585" h="571" extrusionOk="0">
                  <a:moveTo>
                    <a:pt x="521" y="0"/>
                  </a:moveTo>
                  <a:cubicBezTo>
                    <a:pt x="506" y="0"/>
                    <a:pt x="492" y="5"/>
                    <a:pt x="483" y="14"/>
                  </a:cubicBezTo>
                  <a:lnTo>
                    <a:pt x="28" y="469"/>
                  </a:lnTo>
                  <a:cubicBezTo>
                    <a:pt x="0" y="487"/>
                    <a:pt x="0" y="525"/>
                    <a:pt x="28" y="552"/>
                  </a:cubicBezTo>
                  <a:cubicBezTo>
                    <a:pt x="37" y="562"/>
                    <a:pt x="56" y="571"/>
                    <a:pt x="65" y="571"/>
                  </a:cubicBezTo>
                  <a:cubicBezTo>
                    <a:pt x="84" y="571"/>
                    <a:pt x="93" y="562"/>
                    <a:pt x="112" y="552"/>
                  </a:cubicBezTo>
                  <a:lnTo>
                    <a:pt x="566" y="98"/>
                  </a:lnTo>
                  <a:cubicBezTo>
                    <a:pt x="585" y="70"/>
                    <a:pt x="585" y="42"/>
                    <a:pt x="566" y="14"/>
                  </a:cubicBezTo>
                  <a:cubicBezTo>
                    <a:pt x="552" y="5"/>
                    <a:pt x="536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7"/>
            <p:cNvSpPr/>
            <p:nvPr/>
          </p:nvSpPr>
          <p:spPr>
            <a:xfrm>
              <a:off x="8251948" y="3571324"/>
              <a:ext cx="36318" cy="35521"/>
            </a:xfrm>
            <a:custGeom>
              <a:avLst/>
              <a:gdLst/>
              <a:ahLst/>
              <a:cxnLst/>
              <a:rect l="l" t="t" r="r" b="b"/>
              <a:pathLst>
                <a:path w="456" h="446" extrusionOk="0">
                  <a:moveTo>
                    <a:pt x="1" y="1"/>
                  </a:moveTo>
                  <a:lnTo>
                    <a:pt x="455" y="44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7"/>
            <p:cNvSpPr/>
            <p:nvPr/>
          </p:nvSpPr>
          <p:spPr>
            <a:xfrm>
              <a:off x="8246771" y="3566545"/>
              <a:ext cx="46672" cy="45477"/>
            </a:xfrm>
            <a:custGeom>
              <a:avLst/>
              <a:gdLst/>
              <a:ahLst/>
              <a:cxnLst/>
              <a:rect l="l" t="t" r="r" b="b"/>
              <a:pathLst>
                <a:path w="586" h="571" extrusionOk="0">
                  <a:moveTo>
                    <a:pt x="64" y="0"/>
                  </a:moveTo>
                  <a:cubicBezTo>
                    <a:pt x="49" y="0"/>
                    <a:pt x="33" y="5"/>
                    <a:pt x="19" y="14"/>
                  </a:cubicBezTo>
                  <a:cubicBezTo>
                    <a:pt x="1" y="42"/>
                    <a:pt x="1" y="70"/>
                    <a:pt x="19" y="98"/>
                  </a:cubicBezTo>
                  <a:lnTo>
                    <a:pt x="474" y="552"/>
                  </a:lnTo>
                  <a:cubicBezTo>
                    <a:pt x="483" y="562"/>
                    <a:pt x="502" y="571"/>
                    <a:pt x="520" y="571"/>
                  </a:cubicBezTo>
                  <a:cubicBezTo>
                    <a:pt x="529" y="571"/>
                    <a:pt x="548" y="562"/>
                    <a:pt x="557" y="552"/>
                  </a:cubicBezTo>
                  <a:cubicBezTo>
                    <a:pt x="585" y="525"/>
                    <a:pt x="585" y="487"/>
                    <a:pt x="557" y="469"/>
                  </a:cubicBezTo>
                  <a:lnTo>
                    <a:pt x="103" y="14"/>
                  </a:lnTo>
                  <a:cubicBezTo>
                    <a:pt x="93" y="5"/>
                    <a:pt x="79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7"/>
            <p:cNvSpPr/>
            <p:nvPr/>
          </p:nvSpPr>
          <p:spPr>
            <a:xfrm>
              <a:off x="8344335" y="3663711"/>
              <a:ext cx="36238" cy="36238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0" y="0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7"/>
            <p:cNvSpPr/>
            <p:nvPr/>
          </p:nvSpPr>
          <p:spPr>
            <a:xfrm>
              <a:off x="8339158" y="3659092"/>
              <a:ext cx="46592" cy="45318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66" y="0"/>
                  </a:moveTo>
                  <a:cubicBezTo>
                    <a:pt x="51" y="0"/>
                    <a:pt x="37" y="7"/>
                    <a:pt x="28" y="21"/>
                  </a:cubicBezTo>
                  <a:cubicBezTo>
                    <a:pt x="0" y="40"/>
                    <a:pt x="0" y="77"/>
                    <a:pt x="28" y="105"/>
                  </a:cubicBezTo>
                  <a:lnTo>
                    <a:pt x="483" y="550"/>
                  </a:lnTo>
                  <a:cubicBezTo>
                    <a:pt x="492" y="568"/>
                    <a:pt x="510" y="568"/>
                    <a:pt x="520" y="568"/>
                  </a:cubicBezTo>
                  <a:cubicBezTo>
                    <a:pt x="538" y="568"/>
                    <a:pt x="548" y="568"/>
                    <a:pt x="566" y="550"/>
                  </a:cubicBezTo>
                  <a:cubicBezTo>
                    <a:pt x="585" y="531"/>
                    <a:pt x="585" y="494"/>
                    <a:pt x="566" y="476"/>
                  </a:cubicBezTo>
                  <a:lnTo>
                    <a:pt x="112" y="21"/>
                  </a:lnTo>
                  <a:cubicBezTo>
                    <a:pt x="98" y="7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7"/>
            <p:cNvSpPr/>
            <p:nvPr/>
          </p:nvSpPr>
          <p:spPr>
            <a:xfrm>
              <a:off x="8376830" y="3208544"/>
              <a:ext cx="53999" cy="54795"/>
            </a:xfrm>
            <a:custGeom>
              <a:avLst/>
              <a:gdLst/>
              <a:ahLst/>
              <a:cxnLst/>
              <a:rect l="l" t="t" r="r" b="b"/>
              <a:pathLst>
                <a:path w="678" h="688" extrusionOk="0">
                  <a:moveTo>
                    <a:pt x="334" y="121"/>
                  </a:moveTo>
                  <a:cubicBezTo>
                    <a:pt x="464" y="121"/>
                    <a:pt x="566" y="223"/>
                    <a:pt x="566" y="344"/>
                  </a:cubicBezTo>
                  <a:cubicBezTo>
                    <a:pt x="566" y="474"/>
                    <a:pt x="464" y="567"/>
                    <a:pt x="334" y="567"/>
                  </a:cubicBezTo>
                  <a:cubicBezTo>
                    <a:pt x="214" y="567"/>
                    <a:pt x="112" y="474"/>
                    <a:pt x="112" y="344"/>
                  </a:cubicBezTo>
                  <a:cubicBezTo>
                    <a:pt x="112" y="223"/>
                    <a:pt x="214" y="121"/>
                    <a:pt x="334" y="121"/>
                  </a:cubicBezTo>
                  <a:close/>
                  <a:moveTo>
                    <a:pt x="334" y="1"/>
                  </a:moveTo>
                  <a:cubicBezTo>
                    <a:pt x="149" y="1"/>
                    <a:pt x="0" y="159"/>
                    <a:pt x="0" y="344"/>
                  </a:cubicBezTo>
                  <a:cubicBezTo>
                    <a:pt x="0" y="530"/>
                    <a:pt x="149" y="687"/>
                    <a:pt x="334" y="687"/>
                  </a:cubicBezTo>
                  <a:cubicBezTo>
                    <a:pt x="529" y="687"/>
                    <a:pt x="678" y="530"/>
                    <a:pt x="678" y="344"/>
                  </a:cubicBezTo>
                  <a:cubicBezTo>
                    <a:pt x="678" y="159"/>
                    <a:pt x="529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7"/>
            <p:cNvSpPr/>
            <p:nvPr/>
          </p:nvSpPr>
          <p:spPr>
            <a:xfrm>
              <a:off x="7681743" y="3168650"/>
              <a:ext cx="135237" cy="164865"/>
            </a:xfrm>
            <a:custGeom>
              <a:avLst/>
              <a:gdLst/>
              <a:ahLst/>
              <a:cxnLst/>
              <a:rect l="l" t="t" r="r" b="b"/>
              <a:pathLst>
                <a:path w="1698" h="2070" extrusionOk="0">
                  <a:moveTo>
                    <a:pt x="1642" y="1"/>
                  </a:moveTo>
                  <a:cubicBezTo>
                    <a:pt x="659" y="168"/>
                    <a:pt x="0" y="1095"/>
                    <a:pt x="167" y="2069"/>
                  </a:cubicBezTo>
                  <a:lnTo>
                    <a:pt x="167" y="2069"/>
                  </a:lnTo>
                  <a:lnTo>
                    <a:pt x="510" y="2014"/>
                  </a:lnTo>
                  <a:cubicBezTo>
                    <a:pt x="501" y="1930"/>
                    <a:pt x="492" y="1847"/>
                    <a:pt x="492" y="1772"/>
                  </a:cubicBezTo>
                  <a:cubicBezTo>
                    <a:pt x="492" y="1049"/>
                    <a:pt x="1011" y="455"/>
                    <a:pt x="1698" y="335"/>
                  </a:cubicBezTo>
                  <a:lnTo>
                    <a:pt x="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7"/>
            <p:cNvSpPr/>
            <p:nvPr/>
          </p:nvSpPr>
          <p:spPr>
            <a:xfrm>
              <a:off x="7684690" y="3164031"/>
              <a:ext cx="136750" cy="173865"/>
            </a:xfrm>
            <a:custGeom>
              <a:avLst/>
              <a:gdLst/>
              <a:ahLst/>
              <a:cxnLst/>
              <a:rect l="l" t="t" r="r" b="b"/>
              <a:pathLst>
                <a:path w="1717" h="2183" extrusionOk="0">
                  <a:moveTo>
                    <a:pt x="1559" y="114"/>
                  </a:moveTo>
                  <a:lnTo>
                    <a:pt x="1596" y="346"/>
                  </a:lnTo>
                  <a:cubicBezTo>
                    <a:pt x="900" y="495"/>
                    <a:pt x="399" y="1107"/>
                    <a:pt x="399" y="1830"/>
                  </a:cubicBezTo>
                  <a:cubicBezTo>
                    <a:pt x="399" y="1886"/>
                    <a:pt x="409" y="1951"/>
                    <a:pt x="418" y="2025"/>
                  </a:cubicBezTo>
                  <a:lnTo>
                    <a:pt x="177" y="2062"/>
                  </a:lnTo>
                  <a:cubicBezTo>
                    <a:pt x="112" y="1626"/>
                    <a:pt x="223" y="1181"/>
                    <a:pt x="483" y="819"/>
                  </a:cubicBezTo>
                  <a:cubicBezTo>
                    <a:pt x="742" y="448"/>
                    <a:pt x="1123" y="207"/>
                    <a:pt x="1559" y="114"/>
                  </a:cubicBezTo>
                  <a:close/>
                  <a:moveTo>
                    <a:pt x="1610" y="1"/>
                  </a:moveTo>
                  <a:cubicBezTo>
                    <a:pt x="1605" y="1"/>
                    <a:pt x="1601" y="1"/>
                    <a:pt x="1596" y="3"/>
                  </a:cubicBezTo>
                  <a:cubicBezTo>
                    <a:pt x="1104" y="86"/>
                    <a:pt x="678" y="355"/>
                    <a:pt x="390" y="754"/>
                  </a:cubicBezTo>
                  <a:cubicBezTo>
                    <a:pt x="112" y="1163"/>
                    <a:pt x="0" y="1645"/>
                    <a:pt x="75" y="2137"/>
                  </a:cubicBezTo>
                  <a:cubicBezTo>
                    <a:pt x="84" y="2164"/>
                    <a:pt x="102" y="2183"/>
                    <a:pt x="130" y="2183"/>
                  </a:cubicBezTo>
                  <a:cubicBezTo>
                    <a:pt x="130" y="2183"/>
                    <a:pt x="139" y="2183"/>
                    <a:pt x="139" y="2174"/>
                  </a:cubicBezTo>
                  <a:lnTo>
                    <a:pt x="483" y="2118"/>
                  </a:lnTo>
                  <a:cubicBezTo>
                    <a:pt x="511" y="2109"/>
                    <a:pt x="529" y="2090"/>
                    <a:pt x="529" y="2053"/>
                  </a:cubicBezTo>
                  <a:cubicBezTo>
                    <a:pt x="511" y="1970"/>
                    <a:pt x="511" y="1895"/>
                    <a:pt x="511" y="1821"/>
                  </a:cubicBezTo>
                  <a:cubicBezTo>
                    <a:pt x="511" y="1144"/>
                    <a:pt x="993" y="560"/>
                    <a:pt x="1670" y="439"/>
                  </a:cubicBezTo>
                  <a:cubicBezTo>
                    <a:pt x="1698" y="439"/>
                    <a:pt x="1717" y="411"/>
                    <a:pt x="1707" y="383"/>
                  </a:cubicBezTo>
                  <a:lnTo>
                    <a:pt x="1652" y="49"/>
                  </a:lnTo>
                  <a:cubicBezTo>
                    <a:pt x="1652" y="19"/>
                    <a:pt x="1632" y="1"/>
                    <a:pt x="1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7"/>
            <p:cNvSpPr/>
            <p:nvPr/>
          </p:nvSpPr>
          <p:spPr>
            <a:xfrm>
              <a:off x="7695044" y="3328974"/>
              <a:ext cx="164786" cy="123290"/>
            </a:xfrm>
            <a:custGeom>
              <a:avLst/>
              <a:gdLst/>
              <a:ahLst/>
              <a:cxnLst/>
              <a:rect l="l" t="t" r="r" b="b"/>
              <a:pathLst>
                <a:path w="2069" h="1548" extrusionOk="0">
                  <a:moveTo>
                    <a:pt x="343" y="1"/>
                  </a:moveTo>
                  <a:lnTo>
                    <a:pt x="0" y="56"/>
                  </a:lnTo>
                  <a:cubicBezTo>
                    <a:pt x="150" y="929"/>
                    <a:pt x="909" y="1548"/>
                    <a:pt x="1766" y="1548"/>
                  </a:cubicBezTo>
                  <a:cubicBezTo>
                    <a:pt x="1866" y="1548"/>
                    <a:pt x="1967" y="1539"/>
                    <a:pt x="2069" y="1522"/>
                  </a:cubicBezTo>
                  <a:lnTo>
                    <a:pt x="2013" y="1197"/>
                  </a:lnTo>
                  <a:cubicBezTo>
                    <a:pt x="1939" y="1207"/>
                    <a:pt x="1865" y="1216"/>
                    <a:pt x="1781" y="1216"/>
                  </a:cubicBezTo>
                  <a:cubicBezTo>
                    <a:pt x="1058" y="1216"/>
                    <a:pt x="464" y="687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7"/>
            <p:cNvSpPr/>
            <p:nvPr/>
          </p:nvSpPr>
          <p:spPr>
            <a:xfrm>
              <a:off x="7690583" y="3324594"/>
              <a:ext cx="173706" cy="132290"/>
            </a:xfrm>
            <a:custGeom>
              <a:avLst/>
              <a:gdLst/>
              <a:ahLst/>
              <a:cxnLst/>
              <a:rect l="l" t="t" r="r" b="b"/>
              <a:pathLst>
                <a:path w="2181" h="1661" extrusionOk="0">
                  <a:moveTo>
                    <a:pt x="362" y="111"/>
                  </a:moveTo>
                  <a:cubicBezTo>
                    <a:pt x="501" y="816"/>
                    <a:pt x="1114" y="1327"/>
                    <a:pt x="1837" y="1327"/>
                  </a:cubicBezTo>
                  <a:cubicBezTo>
                    <a:pt x="1902" y="1327"/>
                    <a:pt x="1958" y="1317"/>
                    <a:pt x="2032" y="1308"/>
                  </a:cubicBezTo>
                  <a:lnTo>
                    <a:pt x="2069" y="1540"/>
                  </a:lnTo>
                  <a:cubicBezTo>
                    <a:pt x="1991" y="1550"/>
                    <a:pt x="1912" y="1555"/>
                    <a:pt x="1835" y="1555"/>
                  </a:cubicBezTo>
                  <a:cubicBezTo>
                    <a:pt x="1472" y="1555"/>
                    <a:pt x="1122" y="1448"/>
                    <a:pt x="817" y="1234"/>
                  </a:cubicBezTo>
                  <a:cubicBezTo>
                    <a:pt x="455" y="974"/>
                    <a:pt x="205" y="594"/>
                    <a:pt x="121" y="158"/>
                  </a:cubicBezTo>
                  <a:lnTo>
                    <a:pt x="362" y="111"/>
                  </a:lnTo>
                  <a:close/>
                  <a:moveTo>
                    <a:pt x="390" y="0"/>
                  </a:moveTo>
                  <a:lnTo>
                    <a:pt x="47" y="56"/>
                  </a:lnTo>
                  <a:cubicBezTo>
                    <a:pt x="38" y="65"/>
                    <a:pt x="19" y="65"/>
                    <a:pt x="10" y="84"/>
                  </a:cubicBezTo>
                  <a:cubicBezTo>
                    <a:pt x="10" y="93"/>
                    <a:pt x="1" y="102"/>
                    <a:pt x="1" y="121"/>
                  </a:cubicBezTo>
                  <a:cubicBezTo>
                    <a:pt x="84" y="603"/>
                    <a:pt x="353" y="1030"/>
                    <a:pt x="761" y="1317"/>
                  </a:cubicBezTo>
                  <a:cubicBezTo>
                    <a:pt x="1077" y="1540"/>
                    <a:pt x="1438" y="1661"/>
                    <a:pt x="1828" y="1661"/>
                  </a:cubicBezTo>
                  <a:cubicBezTo>
                    <a:pt x="1930" y="1661"/>
                    <a:pt x="2032" y="1651"/>
                    <a:pt x="2134" y="1633"/>
                  </a:cubicBezTo>
                  <a:cubicBezTo>
                    <a:pt x="2162" y="1633"/>
                    <a:pt x="2181" y="1605"/>
                    <a:pt x="2181" y="1577"/>
                  </a:cubicBezTo>
                  <a:lnTo>
                    <a:pt x="2125" y="1243"/>
                  </a:lnTo>
                  <a:cubicBezTo>
                    <a:pt x="2116" y="1215"/>
                    <a:pt x="2088" y="1197"/>
                    <a:pt x="2060" y="1197"/>
                  </a:cubicBezTo>
                  <a:cubicBezTo>
                    <a:pt x="1986" y="1215"/>
                    <a:pt x="1912" y="1215"/>
                    <a:pt x="1837" y="1215"/>
                  </a:cubicBezTo>
                  <a:cubicBezTo>
                    <a:pt x="1151" y="1215"/>
                    <a:pt x="566" y="724"/>
                    <a:pt x="455" y="46"/>
                  </a:cubicBezTo>
                  <a:cubicBezTo>
                    <a:pt x="455" y="28"/>
                    <a:pt x="446" y="19"/>
                    <a:pt x="437" y="9"/>
                  </a:cubicBezTo>
                  <a:cubicBezTo>
                    <a:pt x="418" y="0"/>
                    <a:pt x="409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7"/>
            <p:cNvSpPr/>
            <p:nvPr/>
          </p:nvSpPr>
          <p:spPr>
            <a:xfrm>
              <a:off x="7812519" y="3166580"/>
              <a:ext cx="167016" cy="283695"/>
            </a:xfrm>
            <a:custGeom>
              <a:avLst/>
              <a:gdLst/>
              <a:ahLst/>
              <a:cxnLst/>
              <a:rect l="l" t="t" r="r" b="b"/>
              <a:pathLst>
                <a:path w="2097" h="3562" extrusionOk="0">
                  <a:moveTo>
                    <a:pt x="303" y="1"/>
                  </a:moveTo>
                  <a:cubicBezTo>
                    <a:pt x="203" y="1"/>
                    <a:pt x="102" y="9"/>
                    <a:pt x="0" y="27"/>
                  </a:cubicBezTo>
                  <a:lnTo>
                    <a:pt x="56" y="361"/>
                  </a:lnTo>
                  <a:cubicBezTo>
                    <a:pt x="139" y="342"/>
                    <a:pt x="223" y="333"/>
                    <a:pt x="306" y="333"/>
                  </a:cubicBezTo>
                  <a:cubicBezTo>
                    <a:pt x="1113" y="333"/>
                    <a:pt x="1772" y="991"/>
                    <a:pt x="1772" y="1798"/>
                  </a:cubicBezTo>
                  <a:cubicBezTo>
                    <a:pt x="1772" y="2522"/>
                    <a:pt x="1234" y="3125"/>
                    <a:pt x="538" y="3236"/>
                  </a:cubicBezTo>
                  <a:lnTo>
                    <a:pt x="594" y="3561"/>
                  </a:lnTo>
                  <a:cubicBezTo>
                    <a:pt x="1327" y="3440"/>
                    <a:pt x="1883" y="2884"/>
                    <a:pt x="2041" y="2207"/>
                  </a:cubicBezTo>
                  <a:cubicBezTo>
                    <a:pt x="2069" y="2095"/>
                    <a:pt x="2087" y="1975"/>
                    <a:pt x="2087" y="1854"/>
                  </a:cubicBezTo>
                  <a:cubicBezTo>
                    <a:pt x="2097" y="1743"/>
                    <a:pt x="2087" y="1613"/>
                    <a:pt x="2069" y="1492"/>
                  </a:cubicBezTo>
                  <a:cubicBezTo>
                    <a:pt x="1919" y="620"/>
                    <a:pt x="1160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7"/>
            <p:cNvSpPr/>
            <p:nvPr/>
          </p:nvSpPr>
          <p:spPr>
            <a:xfrm>
              <a:off x="7807342" y="3162199"/>
              <a:ext cx="176653" cy="293173"/>
            </a:xfrm>
            <a:custGeom>
              <a:avLst/>
              <a:gdLst/>
              <a:ahLst/>
              <a:cxnLst/>
              <a:rect l="l" t="t" r="r" b="b"/>
              <a:pathLst>
                <a:path w="2218" h="3681" extrusionOk="0">
                  <a:moveTo>
                    <a:pt x="360" y="102"/>
                  </a:moveTo>
                  <a:cubicBezTo>
                    <a:pt x="1194" y="102"/>
                    <a:pt x="1934" y="709"/>
                    <a:pt x="2078" y="1557"/>
                  </a:cubicBezTo>
                  <a:cubicBezTo>
                    <a:pt x="2097" y="1677"/>
                    <a:pt x="2106" y="1789"/>
                    <a:pt x="2106" y="1909"/>
                  </a:cubicBezTo>
                  <a:cubicBezTo>
                    <a:pt x="2097" y="2020"/>
                    <a:pt x="2088" y="2141"/>
                    <a:pt x="2060" y="2252"/>
                  </a:cubicBezTo>
                  <a:cubicBezTo>
                    <a:pt x="1902" y="2920"/>
                    <a:pt x="1373" y="3421"/>
                    <a:pt x="705" y="3560"/>
                  </a:cubicBezTo>
                  <a:lnTo>
                    <a:pt x="668" y="3328"/>
                  </a:lnTo>
                  <a:cubicBezTo>
                    <a:pt x="1373" y="3189"/>
                    <a:pt x="1883" y="2577"/>
                    <a:pt x="1893" y="1853"/>
                  </a:cubicBezTo>
                  <a:cubicBezTo>
                    <a:pt x="1893" y="1019"/>
                    <a:pt x="1206" y="332"/>
                    <a:pt x="371" y="332"/>
                  </a:cubicBezTo>
                  <a:cubicBezTo>
                    <a:pt x="306" y="332"/>
                    <a:pt x="232" y="341"/>
                    <a:pt x="158" y="351"/>
                  </a:cubicBezTo>
                  <a:lnTo>
                    <a:pt x="121" y="119"/>
                  </a:lnTo>
                  <a:cubicBezTo>
                    <a:pt x="201" y="107"/>
                    <a:pt x="281" y="102"/>
                    <a:pt x="360" y="102"/>
                  </a:cubicBezTo>
                  <a:close/>
                  <a:moveTo>
                    <a:pt x="361" y="1"/>
                  </a:moveTo>
                  <a:cubicBezTo>
                    <a:pt x="260" y="1"/>
                    <a:pt x="158" y="9"/>
                    <a:pt x="56" y="26"/>
                  </a:cubicBezTo>
                  <a:lnTo>
                    <a:pt x="0" y="35"/>
                  </a:lnTo>
                  <a:lnTo>
                    <a:pt x="74" y="471"/>
                  </a:lnTo>
                  <a:lnTo>
                    <a:pt x="130" y="462"/>
                  </a:lnTo>
                  <a:cubicBezTo>
                    <a:pt x="214" y="453"/>
                    <a:pt x="297" y="443"/>
                    <a:pt x="371" y="443"/>
                  </a:cubicBezTo>
                  <a:cubicBezTo>
                    <a:pt x="1151" y="443"/>
                    <a:pt x="1781" y="1074"/>
                    <a:pt x="1781" y="1853"/>
                  </a:cubicBezTo>
                  <a:cubicBezTo>
                    <a:pt x="1781" y="2549"/>
                    <a:pt x="1280" y="3134"/>
                    <a:pt x="594" y="3236"/>
                  </a:cubicBezTo>
                  <a:lnTo>
                    <a:pt x="548" y="3245"/>
                  </a:lnTo>
                  <a:lnTo>
                    <a:pt x="622" y="3681"/>
                  </a:lnTo>
                  <a:lnTo>
                    <a:pt x="668" y="3672"/>
                  </a:lnTo>
                  <a:cubicBezTo>
                    <a:pt x="1401" y="3551"/>
                    <a:pt x="1985" y="3004"/>
                    <a:pt x="2162" y="2280"/>
                  </a:cubicBezTo>
                  <a:cubicBezTo>
                    <a:pt x="2190" y="2160"/>
                    <a:pt x="2208" y="2039"/>
                    <a:pt x="2208" y="1918"/>
                  </a:cubicBezTo>
                  <a:cubicBezTo>
                    <a:pt x="2217" y="1789"/>
                    <a:pt x="2208" y="1668"/>
                    <a:pt x="2180" y="1538"/>
                  </a:cubicBezTo>
                  <a:cubicBezTo>
                    <a:pt x="2030" y="638"/>
                    <a:pt x="1245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7"/>
            <p:cNvSpPr/>
            <p:nvPr/>
          </p:nvSpPr>
          <p:spPr>
            <a:xfrm>
              <a:off x="7540613" y="3210065"/>
              <a:ext cx="103538" cy="455888"/>
            </a:xfrm>
            <a:custGeom>
              <a:avLst/>
              <a:gdLst/>
              <a:ahLst/>
              <a:cxnLst/>
              <a:rect l="l" t="t" r="r" b="b"/>
              <a:pathLst>
                <a:path w="1300" h="5724" extrusionOk="0">
                  <a:moveTo>
                    <a:pt x="0" y="0"/>
                  </a:moveTo>
                  <a:lnTo>
                    <a:pt x="0" y="5724"/>
                  </a:lnTo>
                  <a:lnTo>
                    <a:pt x="1299" y="5724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7536153" y="3205605"/>
              <a:ext cx="112379" cy="464808"/>
            </a:xfrm>
            <a:custGeom>
              <a:avLst/>
              <a:gdLst/>
              <a:ahLst/>
              <a:cxnLst/>
              <a:rect l="l" t="t" r="r" b="b"/>
              <a:pathLst>
                <a:path w="1411" h="5836" extrusionOk="0">
                  <a:moveTo>
                    <a:pt x="1299" y="103"/>
                  </a:moveTo>
                  <a:lnTo>
                    <a:pt x="1299" y="5733"/>
                  </a:lnTo>
                  <a:lnTo>
                    <a:pt x="112" y="5733"/>
                  </a:lnTo>
                  <a:lnTo>
                    <a:pt x="112" y="103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780"/>
                  </a:lnTo>
                  <a:cubicBezTo>
                    <a:pt x="1" y="5817"/>
                    <a:pt x="29" y="5835"/>
                    <a:pt x="56" y="5835"/>
                  </a:cubicBezTo>
                  <a:lnTo>
                    <a:pt x="1355" y="5835"/>
                  </a:lnTo>
                  <a:cubicBezTo>
                    <a:pt x="1383" y="5835"/>
                    <a:pt x="1411" y="5817"/>
                    <a:pt x="1411" y="5780"/>
                  </a:cubicBezTo>
                  <a:lnTo>
                    <a:pt x="1411" y="56"/>
                  </a:lnTo>
                  <a:cubicBezTo>
                    <a:pt x="1411" y="28"/>
                    <a:pt x="1383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7"/>
            <p:cNvSpPr/>
            <p:nvPr/>
          </p:nvSpPr>
          <p:spPr>
            <a:xfrm>
              <a:off x="7688353" y="3377000"/>
              <a:ext cx="102822" cy="288952"/>
            </a:xfrm>
            <a:custGeom>
              <a:avLst/>
              <a:gdLst/>
              <a:ahLst/>
              <a:cxnLst/>
              <a:rect l="l" t="t" r="r" b="b"/>
              <a:pathLst>
                <a:path w="1291" h="3628" extrusionOk="0">
                  <a:moveTo>
                    <a:pt x="1" y="1"/>
                  </a:moveTo>
                  <a:lnTo>
                    <a:pt x="1" y="3628"/>
                  </a:lnTo>
                  <a:lnTo>
                    <a:pt x="1290" y="3628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>
              <a:off x="7683973" y="3372540"/>
              <a:ext cx="111583" cy="297872"/>
            </a:xfrm>
            <a:custGeom>
              <a:avLst/>
              <a:gdLst/>
              <a:ahLst/>
              <a:cxnLst/>
              <a:rect l="l" t="t" r="r" b="b"/>
              <a:pathLst>
                <a:path w="1401" h="3740" extrusionOk="0">
                  <a:moveTo>
                    <a:pt x="1299" y="103"/>
                  </a:moveTo>
                  <a:lnTo>
                    <a:pt x="1299" y="3637"/>
                  </a:lnTo>
                  <a:lnTo>
                    <a:pt x="111" y="3637"/>
                  </a:lnTo>
                  <a:lnTo>
                    <a:pt x="111" y="103"/>
                  </a:lnTo>
                  <a:close/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lnTo>
                    <a:pt x="0" y="3684"/>
                  </a:lnTo>
                  <a:cubicBezTo>
                    <a:pt x="0" y="3721"/>
                    <a:pt x="28" y="3739"/>
                    <a:pt x="56" y="3739"/>
                  </a:cubicBezTo>
                  <a:lnTo>
                    <a:pt x="1345" y="3739"/>
                  </a:lnTo>
                  <a:cubicBezTo>
                    <a:pt x="1373" y="3739"/>
                    <a:pt x="1401" y="3721"/>
                    <a:pt x="1401" y="3684"/>
                  </a:cubicBezTo>
                  <a:lnTo>
                    <a:pt x="1401" y="57"/>
                  </a:lnTo>
                  <a:cubicBezTo>
                    <a:pt x="1401" y="29"/>
                    <a:pt x="137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7833943" y="3502599"/>
              <a:ext cx="103459" cy="163352"/>
            </a:xfrm>
            <a:custGeom>
              <a:avLst/>
              <a:gdLst/>
              <a:ahLst/>
              <a:cxnLst/>
              <a:rect l="l" t="t" r="r" b="b"/>
              <a:pathLst>
                <a:path w="1299" h="2051" extrusionOk="0">
                  <a:moveTo>
                    <a:pt x="0" y="1"/>
                  </a:moveTo>
                  <a:lnTo>
                    <a:pt x="0" y="2051"/>
                  </a:lnTo>
                  <a:lnTo>
                    <a:pt x="1299" y="205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7829483" y="3498935"/>
              <a:ext cx="111662" cy="171476"/>
            </a:xfrm>
            <a:custGeom>
              <a:avLst/>
              <a:gdLst/>
              <a:ahLst/>
              <a:cxnLst/>
              <a:rect l="l" t="t" r="r" b="b"/>
              <a:pathLst>
                <a:path w="1402" h="2153" extrusionOk="0">
                  <a:moveTo>
                    <a:pt x="1299" y="102"/>
                  </a:moveTo>
                  <a:lnTo>
                    <a:pt x="1299" y="2050"/>
                  </a:lnTo>
                  <a:lnTo>
                    <a:pt x="112" y="2050"/>
                  </a:lnTo>
                  <a:lnTo>
                    <a:pt x="112" y="102"/>
                  </a:lnTo>
                  <a:close/>
                  <a:moveTo>
                    <a:pt x="56" y="0"/>
                  </a:moveTo>
                  <a:cubicBezTo>
                    <a:pt x="28" y="0"/>
                    <a:pt x="1" y="19"/>
                    <a:pt x="1" y="47"/>
                  </a:cubicBezTo>
                  <a:lnTo>
                    <a:pt x="1" y="2097"/>
                  </a:lnTo>
                  <a:cubicBezTo>
                    <a:pt x="1" y="2134"/>
                    <a:pt x="28" y="2152"/>
                    <a:pt x="56" y="2152"/>
                  </a:cubicBezTo>
                  <a:lnTo>
                    <a:pt x="1355" y="2152"/>
                  </a:lnTo>
                  <a:cubicBezTo>
                    <a:pt x="1383" y="2152"/>
                    <a:pt x="1401" y="2134"/>
                    <a:pt x="1401" y="2097"/>
                  </a:cubicBezTo>
                  <a:lnTo>
                    <a:pt x="1401" y="47"/>
                  </a:lnTo>
                  <a:cubicBezTo>
                    <a:pt x="1401" y="19"/>
                    <a:pt x="1383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7531773" y="3210065"/>
              <a:ext cx="102742" cy="445534"/>
            </a:xfrm>
            <a:custGeom>
              <a:avLst/>
              <a:gdLst/>
              <a:ahLst/>
              <a:cxnLst/>
              <a:rect l="l" t="t" r="r" b="b"/>
              <a:pathLst>
                <a:path w="1290" h="5594" extrusionOk="0">
                  <a:moveTo>
                    <a:pt x="0" y="0"/>
                  </a:moveTo>
                  <a:lnTo>
                    <a:pt x="0" y="5594"/>
                  </a:lnTo>
                  <a:lnTo>
                    <a:pt x="1290" y="5594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7527313" y="3205605"/>
              <a:ext cx="111662" cy="454454"/>
            </a:xfrm>
            <a:custGeom>
              <a:avLst/>
              <a:gdLst/>
              <a:ahLst/>
              <a:cxnLst/>
              <a:rect l="l" t="t" r="r" b="b"/>
              <a:pathLst>
                <a:path w="1402" h="5706" extrusionOk="0">
                  <a:moveTo>
                    <a:pt x="1299" y="103"/>
                  </a:moveTo>
                  <a:lnTo>
                    <a:pt x="1299" y="5604"/>
                  </a:lnTo>
                  <a:lnTo>
                    <a:pt x="102" y="5604"/>
                  </a:lnTo>
                  <a:lnTo>
                    <a:pt x="102" y="103"/>
                  </a:lnTo>
                  <a:close/>
                  <a:moveTo>
                    <a:pt x="0" y="0"/>
                  </a:moveTo>
                  <a:lnTo>
                    <a:pt x="0" y="5706"/>
                  </a:lnTo>
                  <a:lnTo>
                    <a:pt x="1401" y="5706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7678796" y="3377000"/>
              <a:ext cx="102742" cy="278598"/>
            </a:xfrm>
            <a:custGeom>
              <a:avLst/>
              <a:gdLst/>
              <a:ahLst/>
              <a:cxnLst/>
              <a:rect l="l" t="t" r="r" b="b"/>
              <a:pathLst>
                <a:path w="1290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1290" y="3498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7"/>
            <p:cNvSpPr/>
            <p:nvPr/>
          </p:nvSpPr>
          <p:spPr>
            <a:xfrm>
              <a:off x="7674336" y="3372540"/>
              <a:ext cx="111662" cy="287518"/>
            </a:xfrm>
            <a:custGeom>
              <a:avLst/>
              <a:gdLst/>
              <a:ahLst/>
              <a:cxnLst/>
              <a:rect l="l" t="t" r="r" b="b"/>
              <a:pathLst>
                <a:path w="1402" h="3610" extrusionOk="0">
                  <a:moveTo>
                    <a:pt x="1299" y="103"/>
                  </a:moveTo>
                  <a:lnTo>
                    <a:pt x="1299" y="3508"/>
                  </a:lnTo>
                  <a:lnTo>
                    <a:pt x="112" y="3508"/>
                  </a:lnTo>
                  <a:lnTo>
                    <a:pt x="112" y="103"/>
                  </a:lnTo>
                  <a:close/>
                  <a:moveTo>
                    <a:pt x="0" y="1"/>
                  </a:moveTo>
                  <a:lnTo>
                    <a:pt x="0" y="3610"/>
                  </a:lnTo>
                  <a:lnTo>
                    <a:pt x="1401" y="3610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7"/>
            <p:cNvSpPr/>
            <p:nvPr/>
          </p:nvSpPr>
          <p:spPr>
            <a:xfrm>
              <a:off x="7824306" y="3502599"/>
              <a:ext cx="103538" cy="152998"/>
            </a:xfrm>
            <a:custGeom>
              <a:avLst/>
              <a:gdLst/>
              <a:ahLst/>
              <a:cxnLst/>
              <a:rect l="l" t="t" r="r" b="b"/>
              <a:pathLst>
                <a:path w="1300" h="1921" extrusionOk="0">
                  <a:moveTo>
                    <a:pt x="1" y="1"/>
                  </a:moveTo>
                  <a:lnTo>
                    <a:pt x="1" y="1921"/>
                  </a:lnTo>
                  <a:lnTo>
                    <a:pt x="1299" y="192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7"/>
            <p:cNvSpPr/>
            <p:nvPr/>
          </p:nvSpPr>
          <p:spPr>
            <a:xfrm>
              <a:off x="7820643" y="3498935"/>
              <a:ext cx="111662" cy="161122"/>
            </a:xfrm>
            <a:custGeom>
              <a:avLst/>
              <a:gdLst/>
              <a:ahLst/>
              <a:cxnLst/>
              <a:rect l="l" t="t" r="r" b="b"/>
              <a:pathLst>
                <a:path w="1402" h="2023" extrusionOk="0">
                  <a:moveTo>
                    <a:pt x="1290" y="102"/>
                  </a:moveTo>
                  <a:lnTo>
                    <a:pt x="1290" y="1921"/>
                  </a:lnTo>
                  <a:lnTo>
                    <a:pt x="102" y="1921"/>
                  </a:lnTo>
                  <a:lnTo>
                    <a:pt x="102" y="102"/>
                  </a:lnTo>
                  <a:close/>
                  <a:moveTo>
                    <a:pt x="0" y="0"/>
                  </a:moveTo>
                  <a:lnTo>
                    <a:pt x="0" y="2023"/>
                  </a:lnTo>
                  <a:lnTo>
                    <a:pt x="1401" y="2023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7531773" y="3210065"/>
              <a:ext cx="102742" cy="445534"/>
            </a:xfrm>
            <a:custGeom>
              <a:avLst/>
              <a:gdLst/>
              <a:ahLst/>
              <a:cxnLst/>
              <a:rect l="l" t="t" r="r" b="b"/>
              <a:pathLst>
                <a:path w="1290" h="5594" extrusionOk="0">
                  <a:moveTo>
                    <a:pt x="0" y="0"/>
                  </a:moveTo>
                  <a:lnTo>
                    <a:pt x="0" y="5594"/>
                  </a:lnTo>
                  <a:lnTo>
                    <a:pt x="1290" y="5594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7"/>
            <p:cNvSpPr/>
            <p:nvPr/>
          </p:nvSpPr>
          <p:spPr>
            <a:xfrm>
              <a:off x="7527313" y="3205605"/>
              <a:ext cx="111662" cy="454454"/>
            </a:xfrm>
            <a:custGeom>
              <a:avLst/>
              <a:gdLst/>
              <a:ahLst/>
              <a:cxnLst/>
              <a:rect l="l" t="t" r="r" b="b"/>
              <a:pathLst>
                <a:path w="1402" h="5706" extrusionOk="0">
                  <a:moveTo>
                    <a:pt x="1299" y="103"/>
                  </a:moveTo>
                  <a:lnTo>
                    <a:pt x="1299" y="5604"/>
                  </a:lnTo>
                  <a:lnTo>
                    <a:pt x="102" y="5604"/>
                  </a:lnTo>
                  <a:lnTo>
                    <a:pt x="102" y="103"/>
                  </a:lnTo>
                  <a:close/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5650"/>
                  </a:lnTo>
                  <a:cubicBezTo>
                    <a:pt x="0" y="5687"/>
                    <a:pt x="19" y="5706"/>
                    <a:pt x="56" y="5706"/>
                  </a:cubicBezTo>
                  <a:lnTo>
                    <a:pt x="1346" y="5706"/>
                  </a:lnTo>
                  <a:cubicBezTo>
                    <a:pt x="1373" y="5706"/>
                    <a:pt x="1401" y="5687"/>
                    <a:pt x="1401" y="5650"/>
                  </a:cubicBezTo>
                  <a:lnTo>
                    <a:pt x="1401" y="56"/>
                  </a:lnTo>
                  <a:cubicBezTo>
                    <a:pt x="1401" y="28"/>
                    <a:pt x="1373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7"/>
            <p:cNvSpPr/>
            <p:nvPr/>
          </p:nvSpPr>
          <p:spPr>
            <a:xfrm>
              <a:off x="7369219" y="3129465"/>
              <a:ext cx="103459" cy="536489"/>
            </a:xfrm>
            <a:custGeom>
              <a:avLst/>
              <a:gdLst/>
              <a:ahLst/>
              <a:cxnLst/>
              <a:rect l="l" t="t" r="r" b="b"/>
              <a:pathLst>
                <a:path w="1299" h="6736" extrusionOk="0">
                  <a:moveTo>
                    <a:pt x="0" y="1"/>
                  </a:moveTo>
                  <a:lnTo>
                    <a:pt x="0" y="6736"/>
                  </a:lnTo>
                  <a:lnTo>
                    <a:pt x="1299" y="6736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7365475" y="3125802"/>
              <a:ext cx="110229" cy="543896"/>
            </a:xfrm>
            <a:custGeom>
              <a:avLst/>
              <a:gdLst/>
              <a:ahLst/>
              <a:cxnLst/>
              <a:rect l="l" t="t" r="r" b="b"/>
              <a:pathLst>
                <a:path w="1384" h="6829" extrusionOk="0">
                  <a:moveTo>
                    <a:pt x="1300" y="84"/>
                  </a:moveTo>
                  <a:lnTo>
                    <a:pt x="1300" y="6745"/>
                  </a:lnTo>
                  <a:lnTo>
                    <a:pt x="84" y="6745"/>
                  </a:lnTo>
                  <a:lnTo>
                    <a:pt x="84" y="84"/>
                  </a:lnTo>
                  <a:close/>
                  <a:moveTo>
                    <a:pt x="38" y="1"/>
                  </a:moveTo>
                  <a:cubicBezTo>
                    <a:pt x="19" y="1"/>
                    <a:pt x="1" y="19"/>
                    <a:pt x="1" y="47"/>
                  </a:cubicBezTo>
                  <a:lnTo>
                    <a:pt x="1" y="6782"/>
                  </a:lnTo>
                  <a:cubicBezTo>
                    <a:pt x="1" y="6810"/>
                    <a:pt x="19" y="6828"/>
                    <a:pt x="38" y="6828"/>
                  </a:cubicBezTo>
                  <a:lnTo>
                    <a:pt x="1346" y="6828"/>
                  </a:lnTo>
                  <a:cubicBezTo>
                    <a:pt x="1364" y="6828"/>
                    <a:pt x="1383" y="6810"/>
                    <a:pt x="1383" y="6782"/>
                  </a:cubicBezTo>
                  <a:lnTo>
                    <a:pt x="1383" y="47"/>
                  </a:lnTo>
                  <a:cubicBezTo>
                    <a:pt x="1383" y="19"/>
                    <a:pt x="1364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7359582" y="3130979"/>
              <a:ext cx="103538" cy="524622"/>
            </a:xfrm>
            <a:custGeom>
              <a:avLst/>
              <a:gdLst/>
              <a:ahLst/>
              <a:cxnLst/>
              <a:rect l="l" t="t" r="r" b="b"/>
              <a:pathLst>
                <a:path w="1300" h="6587" extrusionOk="0">
                  <a:moveTo>
                    <a:pt x="1" y="1"/>
                  </a:moveTo>
                  <a:lnTo>
                    <a:pt x="1" y="6587"/>
                  </a:lnTo>
                  <a:lnTo>
                    <a:pt x="1299" y="6587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7355122" y="3126519"/>
              <a:ext cx="111662" cy="533542"/>
            </a:xfrm>
            <a:custGeom>
              <a:avLst/>
              <a:gdLst/>
              <a:ahLst/>
              <a:cxnLst/>
              <a:rect l="l" t="t" r="r" b="b"/>
              <a:pathLst>
                <a:path w="1402" h="6699" extrusionOk="0">
                  <a:moveTo>
                    <a:pt x="1300" y="103"/>
                  </a:moveTo>
                  <a:lnTo>
                    <a:pt x="1300" y="6597"/>
                  </a:lnTo>
                  <a:lnTo>
                    <a:pt x="112" y="6597"/>
                  </a:lnTo>
                  <a:lnTo>
                    <a:pt x="112" y="103"/>
                  </a:lnTo>
                  <a:close/>
                  <a:moveTo>
                    <a:pt x="1" y="1"/>
                  </a:moveTo>
                  <a:lnTo>
                    <a:pt x="1" y="6699"/>
                  </a:lnTo>
                  <a:lnTo>
                    <a:pt x="1402" y="669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7678796" y="3377000"/>
              <a:ext cx="102742" cy="278598"/>
            </a:xfrm>
            <a:custGeom>
              <a:avLst/>
              <a:gdLst/>
              <a:ahLst/>
              <a:cxnLst/>
              <a:rect l="l" t="t" r="r" b="b"/>
              <a:pathLst>
                <a:path w="1290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1290" y="3498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7674336" y="3372540"/>
              <a:ext cx="111662" cy="287518"/>
            </a:xfrm>
            <a:custGeom>
              <a:avLst/>
              <a:gdLst/>
              <a:ahLst/>
              <a:cxnLst/>
              <a:rect l="l" t="t" r="r" b="b"/>
              <a:pathLst>
                <a:path w="1402" h="3610" extrusionOk="0">
                  <a:moveTo>
                    <a:pt x="1299" y="103"/>
                  </a:moveTo>
                  <a:lnTo>
                    <a:pt x="1299" y="3508"/>
                  </a:lnTo>
                  <a:lnTo>
                    <a:pt x="112" y="3508"/>
                  </a:lnTo>
                  <a:lnTo>
                    <a:pt x="112" y="103"/>
                  </a:lnTo>
                  <a:close/>
                  <a:moveTo>
                    <a:pt x="0" y="1"/>
                  </a:moveTo>
                  <a:lnTo>
                    <a:pt x="0" y="3610"/>
                  </a:lnTo>
                  <a:lnTo>
                    <a:pt x="1401" y="3610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7824306" y="3502599"/>
              <a:ext cx="103538" cy="152998"/>
            </a:xfrm>
            <a:custGeom>
              <a:avLst/>
              <a:gdLst/>
              <a:ahLst/>
              <a:cxnLst/>
              <a:rect l="l" t="t" r="r" b="b"/>
              <a:pathLst>
                <a:path w="1300" h="1921" extrusionOk="0">
                  <a:moveTo>
                    <a:pt x="1" y="1"/>
                  </a:moveTo>
                  <a:lnTo>
                    <a:pt x="1" y="1921"/>
                  </a:lnTo>
                  <a:lnTo>
                    <a:pt x="1299" y="192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7820643" y="3498935"/>
              <a:ext cx="111662" cy="161122"/>
            </a:xfrm>
            <a:custGeom>
              <a:avLst/>
              <a:gdLst/>
              <a:ahLst/>
              <a:cxnLst/>
              <a:rect l="l" t="t" r="r" b="b"/>
              <a:pathLst>
                <a:path w="1402" h="2023" extrusionOk="0">
                  <a:moveTo>
                    <a:pt x="1290" y="102"/>
                  </a:moveTo>
                  <a:lnTo>
                    <a:pt x="1290" y="1921"/>
                  </a:lnTo>
                  <a:lnTo>
                    <a:pt x="102" y="1921"/>
                  </a:lnTo>
                  <a:lnTo>
                    <a:pt x="102" y="102"/>
                  </a:lnTo>
                  <a:close/>
                  <a:moveTo>
                    <a:pt x="0" y="0"/>
                  </a:moveTo>
                  <a:lnTo>
                    <a:pt x="0" y="2023"/>
                  </a:lnTo>
                  <a:lnTo>
                    <a:pt x="1401" y="2023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7980967" y="3600163"/>
              <a:ext cx="103538" cy="66583"/>
            </a:xfrm>
            <a:custGeom>
              <a:avLst/>
              <a:gdLst/>
              <a:ahLst/>
              <a:cxnLst/>
              <a:rect l="l" t="t" r="r" b="b"/>
              <a:pathLst>
                <a:path w="1300" h="836" extrusionOk="0">
                  <a:moveTo>
                    <a:pt x="0" y="0"/>
                  </a:moveTo>
                  <a:lnTo>
                    <a:pt x="0" y="835"/>
                  </a:lnTo>
                  <a:lnTo>
                    <a:pt x="1299" y="835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7"/>
            <p:cNvSpPr/>
            <p:nvPr/>
          </p:nvSpPr>
          <p:spPr>
            <a:xfrm>
              <a:off x="7976507" y="3595703"/>
              <a:ext cx="111662" cy="75424"/>
            </a:xfrm>
            <a:custGeom>
              <a:avLst/>
              <a:gdLst/>
              <a:ahLst/>
              <a:cxnLst/>
              <a:rect l="l" t="t" r="r" b="b"/>
              <a:pathLst>
                <a:path w="1402" h="947" extrusionOk="0">
                  <a:moveTo>
                    <a:pt x="1299" y="103"/>
                  </a:moveTo>
                  <a:lnTo>
                    <a:pt x="1299" y="845"/>
                  </a:lnTo>
                  <a:lnTo>
                    <a:pt x="112" y="845"/>
                  </a:lnTo>
                  <a:lnTo>
                    <a:pt x="112" y="103"/>
                  </a:lnTo>
                  <a:close/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lnTo>
                    <a:pt x="1" y="891"/>
                  </a:lnTo>
                  <a:cubicBezTo>
                    <a:pt x="1" y="919"/>
                    <a:pt x="28" y="947"/>
                    <a:pt x="56" y="947"/>
                  </a:cubicBezTo>
                  <a:lnTo>
                    <a:pt x="1346" y="947"/>
                  </a:lnTo>
                  <a:cubicBezTo>
                    <a:pt x="1374" y="947"/>
                    <a:pt x="1401" y="919"/>
                    <a:pt x="1401" y="891"/>
                  </a:cubicBezTo>
                  <a:lnTo>
                    <a:pt x="1401" y="56"/>
                  </a:lnTo>
                  <a:cubicBezTo>
                    <a:pt x="1401" y="28"/>
                    <a:pt x="1374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7"/>
            <p:cNvSpPr/>
            <p:nvPr/>
          </p:nvSpPr>
          <p:spPr>
            <a:xfrm>
              <a:off x="7971330" y="3600163"/>
              <a:ext cx="103538" cy="62123"/>
            </a:xfrm>
            <a:custGeom>
              <a:avLst/>
              <a:gdLst/>
              <a:ahLst/>
              <a:cxnLst/>
              <a:rect l="l" t="t" r="r" b="b"/>
              <a:pathLst>
                <a:path w="1300" h="780" extrusionOk="0">
                  <a:moveTo>
                    <a:pt x="1" y="0"/>
                  </a:moveTo>
                  <a:lnTo>
                    <a:pt x="1" y="779"/>
                  </a:lnTo>
                  <a:lnTo>
                    <a:pt x="1299" y="779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7"/>
            <p:cNvSpPr/>
            <p:nvPr/>
          </p:nvSpPr>
          <p:spPr>
            <a:xfrm>
              <a:off x="7966949" y="3595703"/>
              <a:ext cx="111583" cy="71043"/>
            </a:xfrm>
            <a:custGeom>
              <a:avLst/>
              <a:gdLst/>
              <a:ahLst/>
              <a:cxnLst/>
              <a:rect l="l" t="t" r="r" b="b"/>
              <a:pathLst>
                <a:path w="1401" h="892" extrusionOk="0">
                  <a:moveTo>
                    <a:pt x="1299" y="103"/>
                  </a:moveTo>
                  <a:lnTo>
                    <a:pt x="1299" y="780"/>
                  </a:lnTo>
                  <a:lnTo>
                    <a:pt x="111" y="780"/>
                  </a:lnTo>
                  <a:lnTo>
                    <a:pt x="111" y="103"/>
                  </a:lnTo>
                  <a:close/>
                  <a:moveTo>
                    <a:pt x="0" y="1"/>
                  </a:moveTo>
                  <a:lnTo>
                    <a:pt x="0" y="891"/>
                  </a:lnTo>
                  <a:lnTo>
                    <a:pt x="1401" y="891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7"/>
            <p:cNvSpPr/>
            <p:nvPr/>
          </p:nvSpPr>
          <p:spPr>
            <a:xfrm>
              <a:off x="7971330" y="3600163"/>
              <a:ext cx="103538" cy="62123"/>
            </a:xfrm>
            <a:custGeom>
              <a:avLst/>
              <a:gdLst/>
              <a:ahLst/>
              <a:cxnLst/>
              <a:rect l="l" t="t" r="r" b="b"/>
              <a:pathLst>
                <a:path w="1300" h="780" extrusionOk="0">
                  <a:moveTo>
                    <a:pt x="1" y="0"/>
                  </a:moveTo>
                  <a:lnTo>
                    <a:pt x="1" y="779"/>
                  </a:lnTo>
                  <a:lnTo>
                    <a:pt x="1299" y="779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7"/>
            <p:cNvSpPr/>
            <p:nvPr/>
          </p:nvSpPr>
          <p:spPr>
            <a:xfrm>
              <a:off x="7966949" y="3595703"/>
              <a:ext cx="111583" cy="71043"/>
            </a:xfrm>
            <a:custGeom>
              <a:avLst/>
              <a:gdLst/>
              <a:ahLst/>
              <a:cxnLst/>
              <a:rect l="l" t="t" r="r" b="b"/>
              <a:pathLst>
                <a:path w="1401" h="892" extrusionOk="0">
                  <a:moveTo>
                    <a:pt x="1299" y="103"/>
                  </a:moveTo>
                  <a:lnTo>
                    <a:pt x="1299" y="780"/>
                  </a:lnTo>
                  <a:lnTo>
                    <a:pt x="111" y="780"/>
                  </a:lnTo>
                  <a:lnTo>
                    <a:pt x="111" y="103"/>
                  </a:lnTo>
                  <a:close/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835"/>
                  </a:lnTo>
                  <a:cubicBezTo>
                    <a:pt x="0" y="863"/>
                    <a:pt x="28" y="891"/>
                    <a:pt x="56" y="891"/>
                  </a:cubicBezTo>
                  <a:lnTo>
                    <a:pt x="1354" y="891"/>
                  </a:lnTo>
                  <a:cubicBezTo>
                    <a:pt x="1382" y="891"/>
                    <a:pt x="1401" y="863"/>
                    <a:pt x="1401" y="835"/>
                  </a:cubicBezTo>
                  <a:lnTo>
                    <a:pt x="1401" y="56"/>
                  </a:lnTo>
                  <a:cubicBezTo>
                    <a:pt x="1401" y="28"/>
                    <a:pt x="1382" y="1"/>
                    <a:pt x="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7003284" y="3902326"/>
              <a:ext cx="295640" cy="127192"/>
            </a:xfrm>
            <a:custGeom>
              <a:avLst/>
              <a:gdLst/>
              <a:ahLst/>
              <a:cxnLst/>
              <a:rect l="l" t="t" r="r" b="b"/>
              <a:pathLst>
                <a:path w="3712" h="1597" extrusionOk="0">
                  <a:moveTo>
                    <a:pt x="3712" y="1596"/>
                  </a:moveTo>
                  <a:lnTo>
                    <a:pt x="1" y="1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7"/>
            <p:cNvSpPr/>
            <p:nvPr/>
          </p:nvSpPr>
          <p:spPr>
            <a:xfrm>
              <a:off x="6998107" y="3897627"/>
              <a:ext cx="305994" cy="136271"/>
            </a:xfrm>
            <a:custGeom>
              <a:avLst/>
              <a:gdLst/>
              <a:ahLst/>
              <a:cxnLst/>
              <a:rect l="l" t="t" r="r" b="b"/>
              <a:pathLst>
                <a:path w="3842" h="1711" extrusionOk="0">
                  <a:moveTo>
                    <a:pt x="62" y="0"/>
                  </a:moveTo>
                  <a:cubicBezTo>
                    <a:pt x="40" y="0"/>
                    <a:pt x="17" y="11"/>
                    <a:pt x="10" y="32"/>
                  </a:cubicBezTo>
                  <a:cubicBezTo>
                    <a:pt x="1" y="60"/>
                    <a:pt x="10" y="97"/>
                    <a:pt x="38" y="106"/>
                  </a:cubicBezTo>
                  <a:lnTo>
                    <a:pt x="3749" y="1702"/>
                  </a:lnTo>
                  <a:cubicBezTo>
                    <a:pt x="3758" y="1711"/>
                    <a:pt x="3767" y="1711"/>
                    <a:pt x="3777" y="1711"/>
                  </a:cubicBezTo>
                  <a:cubicBezTo>
                    <a:pt x="3795" y="1711"/>
                    <a:pt x="3814" y="1702"/>
                    <a:pt x="3823" y="1674"/>
                  </a:cubicBezTo>
                  <a:cubicBezTo>
                    <a:pt x="3842" y="1646"/>
                    <a:pt x="3823" y="1609"/>
                    <a:pt x="3795" y="1600"/>
                  </a:cubicBezTo>
                  <a:lnTo>
                    <a:pt x="84" y="4"/>
                  </a:lnTo>
                  <a:cubicBezTo>
                    <a:pt x="78" y="2"/>
                    <a:pt x="70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7"/>
            <p:cNvSpPr/>
            <p:nvPr/>
          </p:nvSpPr>
          <p:spPr>
            <a:xfrm>
              <a:off x="6969355" y="3873495"/>
              <a:ext cx="48105" cy="48105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445" y="1"/>
                  </a:moveTo>
                  <a:lnTo>
                    <a:pt x="0" y="168"/>
                  </a:lnTo>
                  <a:lnTo>
                    <a:pt x="158" y="604"/>
                  </a:lnTo>
                  <a:lnTo>
                    <a:pt x="603" y="446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7"/>
            <p:cNvSpPr/>
            <p:nvPr/>
          </p:nvSpPr>
          <p:spPr>
            <a:xfrm>
              <a:off x="6964178" y="3868477"/>
              <a:ext cx="58459" cy="57583"/>
            </a:xfrm>
            <a:custGeom>
              <a:avLst/>
              <a:gdLst/>
              <a:ahLst/>
              <a:cxnLst/>
              <a:rect l="l" t="t" r="r" b="b"/>
              <a:pathLst>
                <a:path w="734" h="723" extrusionOk="0">
                  <a:moveTo>
                    <a:pt x="473" y="129"/>
                  </a:moveTo>
                  <a:lnTo>
                    <a:pt x="594" y="472"/>
                  </a:lnTo>
                  <a:lnTo>
                    <a:pt x="260" y="593"/>
                  </a:lnTo>
                  <a:lnTo>
                    <a:pt x="139" y="259"/>
                  </a:lnTo>
                  <a:lnTo>
                    <a:pt x="473" y="129"/>
                  </a:lnTo>
                  <a:close/>
                  <a:moveTo>
                    <a:pt x="517" y="1"/>
                  </a:moveTo>
                  <a:cubicBezTo>
                    <a:pt x="508" y="1"/>
                    <a:pt x="500" y="3"/>
                    <a:pt x="492" y="8"/>
                  </a:cubicBezTo>
                  <a:lnTo>
                    <a:pt x="47" y="166"/>
                  </a:lnTo>
                  <a:cubicBezTo>
                    <a:pt x="28" y="175"/>
                    <a:pt x="19" y="184"/>
                    <a:pt x="10" y="194"/>
                  </a:cubicBezTo>
                  <a:cubicBezTo>
                    <a:pt x="10" y="212"/>
                    <a:pt x="0" y="222"/>
                    <a:pt x="10" y="240"/>
                  </a:cubicBezTo>
                  <a:lnTo>
                    <a:pt x="167" y="685"/>
                  </a:lnTo>
                  <a:cubicBezTo>
                    <a:pt x="177" y="704"/>
                    <a:pt x="204" y="722"/>
                    <a:pt x="223" y="722"/>
                  </a:cubicBezTo>
                  <a:lnTo>
                    <a:pt x="241" y="722"/>
                  </a:lnTo>
                  <a:lnTo>
                    <a:pt x="687" y="555"/>
                  </a:lnTo>
                  <a:cubicBezTo>
                    <a:pt x="724" y="546"/>
                    <a:pt x="733" y="509"/>
                    <a:pt x="724" y="481"/>
                  </a:cubicBezTo>
                  <a:lnTo>
                    <a:pt x="566" y="36"/>
                  </a:lnTo>
                  <a:cubicBezTo>
                    <a:pt x="559" y="16"/>
                    <a:pt x="538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7"/>
            <p:cNvSpPr/>
            <p:nvPr/>
          </p:nvSpPr>
          <p:spPr>
            <a:xfrm>
              <a:off x="7282596" y="3887114"/>
              <a:ext cx="591120" cy="551935"/>
            </a:xfrm>
            <a:custGeom>
              <a:avLst/>
              <a:gdLst/>
              <a:ahLst/>
              <a:cxnLst/>
              <a:rect l="l" t="t" r="r" b="b"/>
              <a:pathLst>
                <a:path w="7422" h="6930" extrusionOk="0">
                  <a:moveTo>
                    <a:pt x="3722" y="1"/>
                  </a:moveTo>
                  <a:cubicBezTo>
                    <a:pt x="3544" y="1"/>
                    <a:pt x="3364" y="15"/>
                    <a:pt x="3182" y="43"/>
                  </a:cubicBezTo>
                  <a:cubicBezTo>
                    <a:pt x="1299" y="331"/>
                    <a:pt x="1" y="2093"/>
                    <a:pt x="288" y="3986"/>
                  </a:cubicBezTo>
                  <a:cubicBezTo>
                    <a:pt x="549" y="5702"/>
                    <a:pt x="2030" y="6929"/>
                    <a:pt x="3714" y="6929"/>
                  </a:cubicBezTo>
                  <a:cubicBezTo>
                    <a:pt x="3888" y="6929"/>
                    <a:pt x="4063" y="6916"/>
                    <a:pt x="4240" y="6889"/>
                  </a:cubicBezTo>
                  <a:cubicBezTo>
                    <a:pt x="6123" y="6593"/>
                    <a:pt x="7422" y="4830"/>
                    <a:pt x="7134" y="2938"/>
                  </a:cubicBezTo>
                  <a:cubicBezTo>
                    <a:pt x="6874" y="1227"/>
                    <a:pt x="5401" y="1"/>
                    <a:pt x="3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7"/>
            <p:cNvSpPr/>
            <p:nvPr/>
          </p:nvSpPr>
          <p:spPr>
            <a:xfrm>
              <a:off x="7277420" y="3882176"/>
              <a:ext cx="589687" cy="561094"/>
            </a:xfrm>
            <a:custGeom>
              <a:avLst/>
              <a:gdLst/>
              <a:ahLst/>
              <a:cxnLst/>
              <a:rect l="l" t="t" r="r" b="b"/>
              <a:pathLst>
                <a:path w="7404" h="7045" extrusionOk="0">
                  <a:moveTo>
                    <a:pt x="3776" y="114"/>
                  </a:moveTo>
                  <a:cubicBezTo>
                    <a:pt x="5427" y="114"/>
                    <a:pt x="6884" y="1330"/>
                    <a:pt x="7144" y="3009"/>
                  </a:cubicBezTo>
                  <a:cubicBezTo>
                    <a:pt x="7283" y="3909"/>
                    <a:pt x="7060" y="4808"/>
                    <a:pt x="6522" y="5541"/>
                  </a:cubicBezTo>
                  <a:cubicBezTo>
                    <a:pt x="5984" y="6274"/>
                    <a:pt x="5196" y="6757"/>
                    <a:pt x="4296" y="6886"/>
                  </a:cubicBezTo>
                  <a:cubicBezTo>
                    <a:pt x="4119" y="6914"/>
                    <a:pt x="3952" y="6933"/>
                    <a:pt x="3776" y="6933"/>
                  </a:cubicBezTo>
                  <a:cubicBezTo>
                    <a:pt x="2125" y="6933"/>
                    <a:pt x="669" y="5718"/>
                    <a:pt x="409" y="4038"/>
                  </a:cubicBezTo>
                  <a:cubicBezTo>
                    <a:pt x="130" y="2183"/>
                    <a:pt x="1401" y="439"/>
                    <a:pt x="3266" y="161"/>
                  </a:cubicBezTo>
                  <a:cubicBezTo>
                    <a:pt x="3433" y="133"/>
                    <a:pt x="3609" y="114"/>
                    <a:pt x="3776" y="114"/>
                  </a:cubicBezTo>
                  <a:close/>
                  <a:moveTo>
                    <a:pt x="3765" y="1"/>
                  </a:moveTo>
                  <a:cubicBezTo>
                    <a:pt x="3591" y="1"/>
                    <a:pt x="3415" y="14"/>
                    <a:pt x="3238" y="40"/>
                  </a:cubicBezTo>
                  <a:cubicBezTo>
                    <a:pt x="1327" y="337"/>
                    <a:pt x="1" y="2137"/>
                    <a:pt x="297" y="4057"/>
                  </a:cubicBezTo>
                  <a:cubicBezTo>
                    <a:pt x="566" y="5801"/>
                    <a:pt x="2069" y="7044"/>
                    <a:pt x="3776" y="7044"/>
                  </a:cubicBezTo>
                  <a:cubicBezTo>
                    <a:pt x="3952" y="7044"/>
                    <a:pt x="4129" y="7035"/>
                    <a:pt x="4314" y="7007"/>
                  </a:cubicBezTo>
                  <a:cubicBezTo>
                    <a:pt x="5242" y="6868"/>
                    <a:pt x="6058" y="6367"/>
                    <a:pt x="6615" y="5606"/>
                  </a:cubicBezTo>
                  <a:cubicBezTo>
                    <a:pt x="7171" y="4855"/>
                    <a:pt x="7403" y="3918"/>
                    <a:pt x="7255" y="2990"/>
                  </a:cubicBezTo>
                  <a:cubicBezTo>
                    <a:pt x="6985" y="1247"/>
                    <a:pt x="5478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7"/>
            <p:cNvSpPr/>
            <p:nvPr/>
          </p:nvSpPr>
          <p:spPr>
            <a:xfrm>
              <a:off x="7236801" y="3869592"/>
              <a:ext cx="627358" cy="551776"/>
            </a:xfrm>
            <a:custGeom>
              <a:avLst/>
              <a:gdLst/>
              <a:ahLst/>
              <a:cxnLst/>
              <a:rect l="l" t="t" r="r" b="b"/>
              <a:pathLst>
                <a:path w="7877" h="6928" extrusionOk="0">
                  <a:moveTo>
                    <a:pt x="3939" y="1"/>
                  </a:moveTo>
                  <a:cubicBezTo>
                    <a:pt x="2845" y="1"/>
                    <a:pt x="1768" y="518"/>
                    <a:pt x="1095" y="1488"/>
                  </a:cubicBezTo>
                  <a:cubicBezTo>
                    <a:pt x="0" y="3055"/>
                    <a:pt x="390" y="5208"/>
                    <a:pt x="1958" y="6302"/>
                  </a:cubicBezTo>
                  <a:cubicBezTo>
                    <a:pt x="2562" y="6724"/>
                    <a:pt x="3255" y="6927"/>
                    <a:pt x="3941" y="6927"/>
                  </a:cubicBezTo>
                  <a:cubicBezTo>
                    <a:pt x="5034" y="6927"/>
                    <a:pt x="6109" y="6412"/>
                    <a:pt x="6782" y="5449"/>
                  </a:cubicBezTo>
                  <a:cubicBezTo>
                    <a:pt x="7876" y="3881"/>
                    <a:pt x="7487" y="1720"/>
                    <a:pt x="5919" y="625"/>
                  </a:cubicBezTo>
                  <a:cubicBezTo>
                    <a:pt x="5315" y="203"/>
                    <a:pt x="4624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7"/>
            <p:cNvSpPr/>
            <p:nvPr/>
          </p:nvSpPr>
          <p:spPr>
            <a:xfrm>
              <a:off x="7250102" y="3865769"/>
              <a:ext cx="588890" cy="561254"/>
            </a:xfrm>
            <a:custGeom>
              <a:avLst/>
              <a:gdLst/>
              <a:ahLst/>
              <a:cxnLst/>
              <a:rect l="l" t="t" r="r" b="b"/>
              <a:pathLst>
                <a:path w="7394" h="7047" extrusionOk="0">
                  <a:moveTo>
                    <a:pt x="3778" y="113"/>
                  </a:moveTo>
                  <a:cubicBezTo>
                    <a:pt x="5427" y="113"/>
                    <a:pt x="6874" y="1322"/>
                    <a:pt x="7134" y="3001"/>
                  </a:cubicBezTo>
                  <a:cubicBezTo>
                    <a:pt x="7273" y="3901"/>
                    <a:pt x="7051" y="4801"/>
                    <a:pt x="6513" y="5534"/>
                  </a:cubicBezTo>
                  <a:cubicBezTo>
                    <a:pt x="5975" y="6267"/>
                    <a:pt x="5186" y="6749"/>
                    <a:pt x="4286" y="6888"/>
                  </a:cubicBezTo>
                  <a:cubicBezTo>
                    <a:pt x="4111" y="6916"/>
                    <a:pt x="3936" y="6929"/>
                    <a:pt x="3764" y="6929"/>
                  </a:cubicBezTo>
                  <a:cubicBezTo>
                    <a:pt x="2114" y="6929"/>
                    <a:pt x="661" y="5720"/>
                    <a:pt x="409" y="4040"/>
                  </a:cubicBezTo>
                  <a:cubicBezTo>
                    <a:pt x="121" y="2185"/>
                    <a:pt x="1401" y="441"/>
                    <a:pt x="3256" y="153"/>
                  </a:cubicBezTo>
                  <a:cubicBezTo>
                    <a:pt x="3432" y="126"/>
                    <a:pt x="3606" y="113"/>
                    <a:pt x="3778" y="113"/>
                  </a:cubicBezTo>
                  <a:close/>
                  <a:moveTo>
                    <a:pt x="3777" y="1"/>
                  </a:moveTo>
                  <a:cubicBezTo>
                    <a:pt x="3599" y="1"/>
                    <a:pt x="3419" y="14"/>
                    <a:pt x="3238" y="42"/>
                  </a:cubicBezTo>
                  <a:cubicBezTo>
                    <a:pt x="1318" y="339"/>
                    <a:pt x="0" y="2139"/>
                    <a:pt x="288" y="4059"/>
                  </a:cubicBezTo>
                  <a:cubicBezTo>
                    <a:pt x="557" y="5794"/>
                    <a:pt x="2060" y="7046"/>
                    <a:pt x="3767" y="7046"/>
                  </a:cubicBezTo>
                  <a:cubicBezTo>
                    <a:pt x="3943" y="7046"/>
                    <a:pt x="4128" y="7027"/>
                    <a:pt x="4305" y="7000"/>
                  </a:cubicBezTo>
                  <a:cubicBezTo>
                    <a:pt x="5232" y="6861"/>
                    <a:pt x="6049" y="6360"/>
                    <a:pt x="6605" y="5608"/>
                  </a:cubicBezTo>
                  <a:cubicBezTo>
                    <a:pt x="7171" y="4847"/>
                    <a:pt x="7394" y="3920"/>
                    <a:pt x="7255" y="2983"/>
                  </a:cubicBezTo>
                  <a:cubicBezTo>
                    <a:pt x="6986" y="1252"/>
                    <a:pt x="5484" y="1"/>
                    <a:pt x="3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7"/>
            <p:cNvSpPr/>
            <p:nvPr/>
          </p:nvSpPr>
          <p:spPr>
            <a:xfrm>
              <a:off x="7643863" y="3925423"/>
              <a:ext cx="134599" cy="135077"/>
            </a:xfrm>
            <a:custGeom>
              <a:avLst/>
              <a:gdLst/>
              <a:ahLst/>
              <a:cxnLst/>
              <a:rect l="l" t="t" r="r" b="b"/>
              <a:pathLst>
                <a:path w="1690" h="1696" extrusionOk="0">
                  <a:moveTo>
                    <a:pt x="105" y="0"/>
                  </a:moveTo>
                  <a:cubicBezTo>
                    <a:pt x="71" y="0"/>
                    <a:pt x="42" y="19"/>
                    <a:pt x="29" y="54"/>
                  </a:cubicBezTo>
                  <a:cubicBezTo>
                    <a:pt x="1" y="100"/>
                    <a:pt x="19" y="147"/>
                    <a:pt x="66" y="165"/>
                  </a:cubicBezTo>
                  <a:cubicBezTo>
                    <a:pt x="715" y="471"/>
                    <a:pt x="1225" y="991"/>
                    <a:pt x="1513" y="1649"/>
                  </a:cubicBezTo>
                  <a:cubicBezTo>
                    <a:pt x="1531" y="1677"/>
                    <a:pt x="1559" y="1696"/>
                    <a:pt x="1596" y="1696"/>
                  </a:cubicBezTo>
                  <a:cubicBezTo>
                    <a:pt x="1606" y="1696"/>
                    <a:pt x="1615" y="1696"/>
                    <a:pt x="1624" y="1687"/>
                  </a:cubicBezTo>
                  <a:cubicBezTo>
                    <a:pt x="1671" y="1668"/>
                    <a:pt x="1689" y="1622"/>
                    <a:pt x="1671" y="1575"/>
                  </a:cubicBezTo>
                  <a:cubicBezTo>
                    <a:pt x="1365" y="879"/>
                    <a:pt x="826" y="332"/>
                    <a:pt x="140" y="7"/>
                  </a:cubicBezTo>
                  <a:cubicBezTo>
                    <a:pt x="128" y="3"/>
                    <a:pt x="116" y="0"/>
                    <a:pt x="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7"/>
            <p:cNvSpPr/>
            <p:nvPr/>
          </p:nvSpPr>
          <p:spPr>
            <a:xfrm>
              <a:off x="7895061" y="4209673"/>
              <a:ext cx="304480" cy="38548"/>
            </a:xfrm>
            <a:custGeom>
              <a:avLst/>
              <a:gdLst/>
              <a:ahLst/>
              <a:cxnLst/>
              <a:rect l="l" t="t" r="r" b="b"/>
              <a:pathLst>
                <a:path w="3823" h="484" extrusionOk="0">
                  <a:moveTo>
                    <a:pt x="1" y="1"/>
                  </a:moveTo>
                  <a:lnTo>
                    <a:pt x="1" y="483"/>
                  </a:lnTo>
                  <a:lnTo>
                    <a:pt x="3823" y="483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7"/>
            <p:cNvSpPr/>
            <p:nvPr/>
          </p:nvSpPr>
          <p:spPr>
            <a:xfrm>
              <a:off x="7890681" y="4205293"/>
              <a:ext cx="314038" cy="48105"/>
            </a:xfrm>
            <a:custGeom>
              <a:avLst/>
              <a:gdLst/>
              <a:ahLst/>
              <a:cxnLst/>
              <a:rect l="l" t="t" r="r" b="b"/>
              <a:pathLst>
                <a:path w="3943" h="604" extrusionOk="0">
                  <a:moveTo>
                    <a:pt x="3822" y="111"/>
                  </a:moveTo>
                  <a:lnTo>
                    <a:pt x="3822" y="482"/>
                  </a:lnTo>
                  <a:lnTo>
                    <a:pt x="121" y="482"/>
                  </a:ln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47"/>
                  </a:lnTo>
                  <a:cubicBezTo>
                    <a:pt x="0" y="557"/>
                    <a:pt x="10" y="575"/>
                    <a:pt x="19" y="584"/>
                  </a:cubicBezTo>
                  <a:cubicBezTo>
                    <a:pt x="28" y="594"/>
                    <a:pt x="47" y="603"/>
                    <a:pt x="56" y="603"/>
                  </a:cubicBezTo>
                  <a:lnTo>
                    <a:pt x="3878" y="603"/>
                  </a:lnTo>
                  <a:cubicBezTo>
                    <a:pt x="3915" y="603"/>
                    <a:pt x="3943" y="575"/>
                    <a:pt x="3943" y="547"/>
                  </a:cubicBezTo>
                  <a:lnTo>
                    <a:pt x="3943" y="56"/>
                  </a:lnTo>
                  <a:cubicBezTo>
                    <a:pt x="3943" y="37"/>
                    <a:pt x="3934" y="19"/>
                    <a:pt x="3924" y="9"/>
                  </a:cubicBezTo>
                  <a:cubicBezTo>
                    <a:pt x="3915" y="0"/>
                    <a:pt x="389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7"/>
            <p:cNvSpPr/>
            <p:nvPr/>
          </p:nvSpPr>
          <p:spPr>
            <a:xfrm>
              <a:off x="7895061" y="4136560"/>
              <a:ext cx="175218" cy="25884"/>
            </a:xfrm>
            <a:custGeom>
              <a:avLst/>
              <a:gdLst/>
              <a:ahLst/>
              <a:cxnLst/>
              <a:rect l="l" t="t" r="r" b="b"/>
              <a:pathLst>
                <a:path w="2200" h="325" extrusionOk="0">
                  <a:moveTo>
                    <a:pt x="1" y="0"/>
                  </a:moveTo>
                  <a:lnTo>
                    <a:pt x="1" y="325"/>
                  </a:lnTo>
                  <a:lnTo>
                    <a:pt x="2199" y="325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7"/>
            <p:cNvSpPr/>
            <p:nvPr/>
          </p:nvSpPr>
          <p:spPr>
            <a:xfrm>
              <a:off x="7890681" y="4132100"/>
              <a:ext cx="184058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21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21"/>
                  </a:lnTo>
                  <a:close/>
                  <a:moveTo>
                    <a:pt x="56" y="1"/>
                  </a:moveTo>
                  <a:cubicBezTo>
                    <a:pt x="47" y="1"/>
                    <a:pt x="28" y="10"/>
                    <a:pt x="19" y="19"/>
                  </a:cubicBezTo>
                  <a:cubicBezTo>
                    <a:pt x="10" y="28"/>
                    <a:pt x="0" y="47"/>
                    <a:pt x="0" y="56"/>
                  </a:cubicBezTo>
                  <a:lnTo>
                    <a:pt x="0" y="381"/>
                  </a:lnTo>
                  <a:cubicBezTo>
                    <a:pt x="0" y="409"/>
                    <a:pt x="28" y="437"/>
                    <a:pt x="56" y="437"/>
                  </a:cubicBezTo>
                  <a:lnTo>
                    <a:pt x="2254" y="437"/>
                  </a:lnTo>
                  <a:cubicBezTo>
                    <a:pt x="2273" y="437"/>
                    <a:pt x="2282" y="427"/>
                    <a:pt x="2292" y="418"/>
                  </a:cubicBezTo>
                  <a:cubicBezTo>
                    <a:pt x="2310" y="409"/>
                    <a:pt x="2310" y="390"/>
                    <a:pt x="2310" y="381"/>
                  </a:cubicBezTo>
                  <a:lnTo>
                    <a:pt x="2310" y="56"/>
                  </a:lnTo>
                  <a:cubicBezTo>
                    <a:pt x="2310" y="28"/>
                    <a:pt x="2282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7"/>
            <p:cNvSpPr/>
            <p:nvPr/>
          </p:nvSpPr>
          <p:spPr>
            <a:xfrm>
              <a:off x="7895061" y="4064163"/>
              <a:ext cx="175218" cy="25168"/>
            </a:xfrm>
            <a:custGeom>
              <a:avLst/>
              <a:gdLst/>
              <a:ahLst/>
              <a:cxnLst/>
              <a:rect l="l" t="t" r="r" b="b"/>
              <a:pathLst>
                <a:path w="2200" h="316" extrusionOk="0">
                  <a:moveTo>
                    <a:pt x="1" y="0"/>
                  </a:moveTo>
                  <a:lnTo>
                    <a:pt x="1" y="316"/>
                  </a:lnTo>
                  <a:lnTo>
                    <a:pt x="2199" y="31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7"/>
            <p:cNvSpPr/>
            <p:nvPr/>
          </p:nvSpPr>
          <p:spPr>
            <a:xfrm>
              <a:off x="7890681" y="4059703"/>
              <a:ext cx="184058" cy="34805"/>
            </a:xfrm>
            <a:custGeom>
              <a:avLst/>
              <a:gdLst/>
              <a:ahLst/>
              <a:cxnLst/>
              <a:rect l="l" t="t" r="r" b="b"/>
              <a:pathLst>
                <a:path w="2311" h="437" extrusionOk="0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0"/>
                    <a:pt x="19" y="19"/>
                  </a:cubicBezTo>
                  <a:cubicBezTo>
                    <a:pt x="10" y="28"/>
                    <a:pt x="0" y="38"/>
                    <a:pt x="0" y="56"/>
                  </a:cubicBezTo>
                  <a:lnTo>
                    <a:pt x="0" y="372"/>
                  </a:lnTo>
                  <a:cubicBezTo>
                    <a:pt x="0" y="409"/>
                    <a:pt x="28" y="437"/>
                    <a:pt x="56" y="437"/>
                  </a:cubicBezTo>
                  <a:lnTo>
                    <a:pt x="2254" y="437"/>
                  </a:lnTo>
                  <a:cubicBezTo>
                    <a:pt x="2273" y="437"/>
                    <a:pt x="2282" y="427"/>
                    <a:pt x="2292" y="418"/>
                  </a:cubicBezTo>
                  <a:cubicBezTo>
                    <a:pt x="2310" y="409"/>
                    <a:pt x="2310" y="390"/>
                    <a:pt x="2310" y="372"/>
                  </a:cubicBezTo>
                  <a:lnTo>
                    <a:pt x="2310" y="56"/>
                  </a:lnTo>
                  <a:cubicBezTo>
                    <a:pt x="2310" y="28"/>
                    <a:pt x="2282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7"/>
            <p:cNvSpPr/>
            <p:nvPr/>
          </p:nvSpPr>
          <p:spPr>
            <a:xfrm>
              <a:off x="7475415" y="3969546"/>
              <a:ext cx="156023" cy="115325"/>
            </a:xfrm>
            <a:custGeom>
              <a:avLst/>
              <a:gdLst/>
              <a:ahLst/>
              <a:cxnLst/>
              <a:rect l="l" t="t" r="r" b="b"/>
              <a:pathLst>
                <a:path w="1959" h="1448" extrusionOk="0">
                  <a:moveTo>
                    <a:pt x="975" y="1"/>
                  </a:moveTo>
                  <a:cubicBezTo>
                    <a:pt x="437" y="1"/>
                    <a:pt x="1" y="437"/>
                    <a:pt x="1" y="975"/>
                  </a:cubicBezTo>
                  <a:lnTo>
                    <a:pt x="1" y="1448"/>
                  </a:lnTo>
                  <a:lnTo>
                    <a:pt x="353" y="1448"/>
                  </a:lnTo>
                  <a:lnTo>
                    <a:pt x="353" y="975"/>
                  </a:lnTo>
                  <a:cubicBezTo>
                    <a:pt x="353" y="632"/>
                    <a:pt x="641" y="353"/>
                    <a:pt x="984" y="353"/>
                  </a:cubicBezTo>
                  <a:cubicBezTo>
                    <a:pt x="1327" y="353"/>
                    <a:pt x="1606" y="632"/>
                    <a:pt x="1606" y="975"/>
                  </a:cubicBezTo>
                  <a:lnTo>
                    <a:pt x="1606" y="1448"/>
                  </a:lnTo>
                  <a:lnTo>
                    <a:pt x="1958" y="1448"/>
                  </a:lnTo>
                  <a:lnTo>
                    <a:pt x="1958" y="975"/>
                  </a:lnTo>
                  <a:cubicBezTo>
                    <a:pt x="1958" y="437"/>
                    <a:pt x="1513" y="1"/>
                    <a:pt x="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7"/>
            <p:cNvSpPr/>
            <p:nvPr/>
          </p:nvSpPr>
          <p:spPr>
            <a:xfrm>
              <a:off x="7471035" y="3964369"/>
              <a:ext cx="164784" cy="125679"/>
            </a:xfrm>
            <a:custGeom>
              <a:avLst/>
              <a:gdLst/>
              <a:ahLst/>
              <a:cxnLst/>
              <a:rect l="l" t="t" r="r" b="b"/>
              <a:pathLst>
                <a:path w="2069" h="1578" extrusionOk="0">
                  <a:moveTo>
                    <a:pt x="1039" y="121"/>
                  </a:moveTo>
                  <a:cubicBezTo>
                    <a:pt x="1540" y="121"/>
                    <a:pt x="1948" y="530"/>
                    <a:pt x="1948" y="1040"/>
                  </a:cubicBezTo>
                  <a:lnTo>
                    <a:pt x="1948" y="1457"/>
                  </a:lnTo>
                  <a:lnTo>
                    <a:pt x="1716" y="1457"/>
                  </a:lnTo>
                  <a:lnTo>
                    <a:pt x="1716" y="1040"/>
                  </a:lnTo>
                  <a:cubicBezTo>
                    <a:pt x="1716" y="660"/>
                    <a:pt x="1410" y="353"/>
                    <a:pt x="1030" y="353"/>
                  </a:cubicBezTo>
                  <a:cubicBezTo>
                    <a:pt x="659" y="353"/>
                    <a:pt x="353" y="660"/>
                    <a:pt x="353" y="1040"/>
                  </a:cubicBezTo>
                  <a:lnTo>
                    <a:pt x="353" y="1457"/>
                  </a:lnTo>
                  <a:lnTo>
                    <a:pt x="121" y="1457"/>
                  </a:lnTo>
                  <a:lnTo>
                    <a:pt x="121" y="1040"/>
                  </a:lnTo>
                  <a:cubicBezTo>
                    <a:pt x="121" y="530"/>
                    <a:pt x="529" y="121"/>
                    <a:pt x="1039" y="121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lnTo>
                    <a:pt x="0" y="1513"/>
                  </a:lnTo>
                  <a:cubicBezTo>
                    <a:pt x="0" y="1550"/>
                    <a:pt x="28" y="1578"/>
                    <a:pt x="65" y="1578"/>
                  </a:cubicBezTo>
                  <a:lnTo>
                    <a:pt x="418" y="1578"/>
                  </a:lnTo>
                  <a:cubicBezTo>
                    <a:pt x="445" y="1578"/>
                    <a:pt x="473" y="1550"/>
                    <a:pt x="473" y="1513"/>
                  </a:cubicBezTo>
                  <a:lnTo>
                    <a:pt x="473" y="1040"/>
                  </a:lnTo>
                  <a:cubicBezTo>
                    <a:pt x="473" y="724"/>
                    <a:pt x="724" y="474"/>
                    <a:pt x="1039" y="474"/>
                  </a:cubicBezTo>
                  <a:cubicBezTo>
                    <a:pt x="1345" y="474"/>
                    <a:pt x="1605" y="724"/>
                    <a:pt x="1605" y="1040"/>
                  </a:cubicBezTo>
                  <a:lnTo>
                    <a:pt x="1605" y="1513"/>
                  </a:lnTo>
                  <a:cubicBezTo>
                    <a:pt x="1605" y="1550"/>
                    <a:pt x="1624" y="1578"/>
                    <a:pt x="1661" y="1578"/>
                  </a:cubicBezTo>
                  <a:lnTo>
                    <a:pt x="2013" y="1578"/>
                  </a:lnTo>
                  <a:cubicBezTo>
                    <a:pt x="2041" y="1578"/>
                    <a:pt x="2069" y="1550"/>
                    <a:pt x="2069" y="1513"/>
                  </a:cubicBezTo>
                  <a:lnTo>
                    <a:pt x="2069" y="1040"/>
                  </a:lnTo>
                  <a:cubicBezTo>
                    <a:pt x="2069" y="465"/>
                    <a:pt x="160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7"/>
            <p:cNvSpPr/>
            <p:nvPr/>
          </p:nvSpPr>
          <p:spPr>
            <a:xfrm>
              <a:off x="7437744" y="4085587"/>
              <a:ext cx="231367" cy="192899"/>
            </a:xfrm>
            <a:custGeom>
              <a:avLst/>
              <a:gdLst/>
              <a:ahLst/>
              <a:cxnLst/>
              <a:rect l="l" t="t" r="r" b="b"/>
              <a:pathLst>
                <a:path w="2905" h="2422" extrusionOk="0">
                  <a:moveTo>
                    <a:pt x="84" y="0"/>
                  </a:moveTo>
                  <a:cubicBezTo>
                    <a:pt x="38" y="0"/>
                    <a:pt x="10" y="37"/>
                    <a:pt x="10" y="74"/>
                  </a:cubicBezTo>
                  <a:lnTo>
                    <a:pt x="10" y="2347"/>
                  </a:lnTo>
                  <a:cubicBezTo>
                    <a:pt x="1" y="2384"/>
                    <a:pt x="38" y="2421"/>
                    <a:pt x="84" y="2421"/>
                  </a:cubicBezTo>
                  <a:lnTo>
                    <a:pt x="2821" y="2421"/>
                  </a:lnTo>
                  <a:cubicBezTo>
                    <a:pt x="2867" y="2421"/>
                    <a:pt x="2904" y="2384"/>
                    <a:pt x="2904" y="2347"/>
                  </a:cubicBezTo>
                  <a:lnTo>
                    <a:pt x="2904" y="74"/>
                  </a:lnTo>
                  <a:cubicBezTo>
                    <a:pt x="2904" y="37"/>
                    <a:pt x="2867" y="0"/>
                    <a:pt x="2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7"/>
            <p:cNvSpPr/>
            <p:nvPr/>
          </p:nvSpPr>
          <p:spPr>
            <a:xfrm>
              <a:off x="7433283" y="4080411"/>
              <a:ext cx="240207" cy="202536"/>
            </a:xfrm>
            <a:custGeom>
              <a:avLst/>
              <a:gdLst/>
              <a:ahLst/>
              <a:cxnLst/>
              <a:rect l="l" t="t" r="r" b="b"/>
              <a:pathLst>
                <a:path w="3016" h="2543" extrusionOk="0">
                  <a:moveTo>
                    <a:pt x="2877" y="121"/>
                  </a:moveTo>
                  <a:cubicBezTo>
                    <a:pt x="2895" y="121"/>
                    <a:pt x="2905" y="130"/>
                    <a:pt x="2905" y="139"/>
                  </a:cubicBezTo>
                  <a:lnTo>
                    <a:pt x="2905" y="2412"/>
                  </a:lnTo>
                  <a:cubicBezTo>
                    <a:pt x="2905" y="2421"/>
                    <a:pt x="2886" y="2431"/>
                    <a:pt x="2877" y="2431"/>
                  </a:cubicBezTo>
                  <a:lnTo>
                    <a:pt x="140" y="2431"/>
                  </a:lnTo>
                  <a:cubicBezTo>
                    <a:pt x="131" y="2431"/>
                    <a:pt x="122" y="2421"/>
                    <a:pt x="122" y="2412"/>
                  </a:cubicBezTo>
                  <a:lnTo>
                    <a:pt x="122" y="139"/>
                  </a:lnTo>
                  <a:cubicBezTo>
                    <a:pt x="122" y="130"/>
                    <a:pt x="131" y="121"/>
                    <a:pt x="140" y="12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2412"/>
                  </a:lnTo>
                  <a:cubicBezTo>
                    <a:pt x="1" y="2486"/>
                    <a:pt x="66" y="2542"/>
                    <a:pt x="140" y="2542"/>
                  </a:cubicBezTo>
                  <a:lnTo>
                    <a:pt x="2877" y="2542"/>
                  </a:lnTo>
                  <a:cubicBezTo>
                    <a:pt x="2951" y="2542"/>
                    <a:pt x="3016" y="2486"/>
                    <a:pt x="3016" y="2412"/>
                  </a:cubicBezTo>
                  <a:lnTo>
                    <a:pt x="3016" y="139"/>
                  </a:lnTo>
                  <a:cubicBezTo>
                    <a:pt x="3016" y="65"/>
                    <a:pt x="2951" y="0"/>
                    <a:pt x="2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7"/>
            <p:cNvSpPr/>
            <p:nvPr/>
          </p:nvSpPr>
          <p:spPr>
            <a:xfrm>
              <a:off x="7532361" y="4141737"/>
              <a:ext cx="42132" cy="80600"/>
            </a:xfrm>
            <a:custGeom>
              <a:avLst/>
              <a:gdLst/>
              <a:ahLst/>
              <a:cxnLst/>
              <a:rect l="l" t="t" r="r" b="b"/>
              <a:pathLst>
                <a:path w="529" h="1012" extrusionOk="0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371"/>
                    <a:pt x="56" y="464"/>
                    <a:pt x="148" y="510"/>
                  </a:cubicBezTo>
                  <a:lnTo>
                    <a:pt x="37" y="900"/>
                  </a:lnTo>
                  <a:cubicBezTo>
                    <a:pt x="28" y="956"/>
                    <a:pt x="65" y="1011"/>
                    <a:pt x="121" y="1011"/>
                  </a:cubicBezTo>
                  <a:lnTo>
                    <a:pt x="427" y="1011"/>
                  </a:lnTo>
                  <a:cubicBezTo>
                    <a:pt x="482" y="1011"/>
                    <a:pt x="520" y="956"/>
                    <a:pt x="510" y="900"/>
                  </a:cubicBezTo>
                  <a:lnTo>
                    <a:pt x="390" y="501"/>
                  </a:lnTo>
                  <a:cubicBezTo>
                    <a:pt x="473" y="455"/>
                    <a:pt x="529" y="371"/>
                    <a:pt x="529" y="269"/>
                  </a:cubicBezTo>
                  <a:cubicBezTo>
                    <a:pt x="529" y="121"/>
                    <a:pt x="417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7"/>
            <p:cNvSpPr/>
            <p:nvPr/>
          </p:nvSpPr>
          <p:spPr>
            <a:xfrm>
              <a:off x="7527901" y="4137277"/>
              <a:ext cx="51769" cy="89520"/>
            </a:xfrm>
            <a:custGeom>
              <a:avLst/>
              <a:gdLst/>
              <a:ahLst/>
              <a:cxnLst/>
              <a:rect l="l" t="t" r="r" b="b"/>
              <a:pathLst>
                <a:path w="650" h="1124" extrusionOk="0">
                  <a:moveTo>
                    <a:pt x="325" y="121"/>
                  </a:moveTo>
                  <a:cubicBezTo>
                    <a:pt x="436" y="121"/>
                    <a:pt x="529" y="214"/>
                    <a:pt x="529" y="325"/>
                  </a:cubicBezTo>
                  <a:cubicBezTo>
                    <a:pt x="529" y="399"/>
                    <a:pt x="492" y="474"/>
                    <a:pt x="418" y="511"/>
                  </a:cubicBezTo>
                  <a:cubicBezTo>
                    <a:pt x="399" y="520"/>
                    <a:pt x="390" y="548"/>
                    <a:pt x="390" y="576"/>
                  </a:cubicBezTo>
                  <a:lnTo>
                    <a:pt x="511" y="975"/>
                  </a:lnTo>
                  <a:cubicBezTo>
                    <a:pt x="511" y="984"/>
                    <a:pt x="501" y="993"/>
                    <a:pt x="501" y="993"/>
                  </a:cubicBezTo>
                  <a:cubicBezTo>
                    <a:pt x="501" y="1002"/>
                    <a:pt x="492" y="1002"/>
                    <a:pt x="483" y="1002"/>
                  </a:cubicBezTo>
                  <a:lnTo>
                    <a:pt x="177" y="1002"/>
                  </a:lnTo>
                  <a:cubicBezTo>
                    <a:pt x="158" y="1002"/>
                    <a:pt x="158" y="1002"/>
                    <a:pt x="158" y="993"/>
                  </a:cubicBezTo>
                  <a:cubicBezTo>
                    <a:pt x="149" y="993"/>
                    <a:pt x="149" y="984"/>
                    <a:pt x="149" y="975"/>
                  </a:cubicBezTo>
                  <a:lnTo>
                    <a:pt x="260" y="576"/>
                  </a:lnTo>
                  <a:cubicBezTo>
                    <a:pt x="269" y="548"/>
                    <a:pt x="260" y="520"/>
                    <a:pt x="232" y="511"/>
                  </a:cubicBezTo>
                  <a:cubicBezTo>
                    <a:pt x="158" y="474"/>
                    <a:pt x="112" y="409"/>
                    <a:pt x="112" y="325"/>
                  </a:cubicBezTo>
                  <a:cubicBezTo>
                    <a:pt x="112" y="214"/>
                    <a:pt x="204" y="121"/>
                    <a:pt x="325" y="121"/>
                  </a:cubicBezTo>
                  <a:close/>
                  <a:moveTo>
                    <a:pt x="325" y="1"/>
                  </a:moveTo>
                  <a:cubicBezTo>
                    <a:pt x="140" y="1"/>
                    <a:pt x="0" y="149"/>
                    <a:pt x="0" y="325"/>
                  </a:cubicBezTo>
                  <a:cubicBezTo>
                    <a:pt x="0" y="427"/>
                    <a:pt x="47" y="529"/>
                    <a:pt x="140" y="594"/>
                  </a:cubicBezTo>
                  <a:lnTo>
                    <a:pt x="37" y="947"/>
                  </a:lnTo>
                  <a:cubicBezTo>
                    <a:pt x="28" y="984"/>
                    <a:pt x="28" y="1030"/>
                    <a:pt x="56" y="1067"/>
                  </a:cubicBezTo>
                  <a:cubicBezTo>
                    <a:pt x="84" y="1105"/>
                    <a:pt x="130" y="1123"/>
                    <a:pt x="167" y="1123"/>
                  </a:cubicBezTo>
                  <a:lnTo>
                    <a:pt x="483" y="1123"/>
                  </a:lnTo>
                  <a:cubicBezTo>
                    <a:pt x="529" y="1123"/>
                    <a:pt x="566" y="1105"/>
                    <a:pt x="594" y="1067"/>
                  </a:cubicBezTo>
                  <a:cubicBezTo>
                    <a:pt x="622" y="1030"/>
                    <a:pt x="631" y="984"/>
                    <a:pt x="613" y="947"/>
                  </a:cubicBezTo>
                  <a:lnTo>
                    <a:pt x="520" y="585"/>
                  </a:lnTo>
                  <a:cubicBezTo>
                    <a:pt x="594" y="520"/>
                    <a:pt x="650" y="427"/>
                    <a:pt x="650" y="325"/>
                  </a:cubicBezTo>
                  <a:cubicBezTo>
                    <a:pt x="650" y="140"/>
                    <a:pt x="501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213;p27">
            <a:extLst>
              <a:ext uri="{FF2B5EF4-FFF2-40B4-BE49-F238E27FC236}">
                <a16:creationId xmlns:a16="http://schemas.microsoft.com/office/drawing/2014/main" id="{9B60E600-30C4-70D8-41D1-B889856026A8}"/>
              </a:ext>
            </a:extLst>
          </p:cNvPr>
          <p:cNvSpPr txBox="1">
            <a:spLocks/>
          </p:cNvSpPr>
          <p:nvPr/>
        </p:nvSpPr>
        <p:spPr>
          <a:xfrm>
            <a:off x="686225" y="2199214"/>
            <a:ext cx="4306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dirty="0"/>
              <a:t>Further steps</a:t>
            </a:r>
          </a:p>
        </p:txBody>
      </p:sp>
      <p:sp>
        <p:nvSpPr>
          <p:cNvPr id="5" name="Google Shape;1212;p27">
            <a:extLst>
              <a:ext uri="{FF2B5EF4-FFF2-40B4-BE49-F238E27FC236}">
                <a16:creationId xmlns:a16="http://schemas.microsoft.com/office/drawing/2014/main" id="{A651ED14-0F2A-53A6-5CA7-CC9077DB79AE}"/>
              </a:ext>
            </a:extLst>
          </p:cNvPr>
          <p:cNvSpPr txBox="1">
            <a:spLocks/>
          </p:cNvSpPr>
          <p:nvPr/>
        </p:nvSpPr>
        <p:spPr>
          <a:xfrm>
            <a:off x="713171" y="2850080"/>
            <a:ext cx="3983756" cy="157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Improve execution speed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Improve ROI identification code block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Improve bounding box calculation code block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Introduce additional pipeline </a:t>
            </a:r>
            <a:r>
              <a:rPr lang="en-US" dirty="0"/>
              <a:t>that could identify image deformations after applying warp perspective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204</Words>
  <Application>Microsoft Office PowerPoint</Application>
  <PresentationFormat>On-screen Show (16:9)</PresentationFormat>
  <Paragraphs>43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Open Sans</vt:lpstr>
      <vt:lpstr>Sora</vt:lpstr>
      <vt:lpstr>Software Engineering Business Plan by Slidesgo</vt:lpstr>
      <vt:lpstr>Receipt Image Processing</vt:lpstr>
      <vt:lpstr>Project Intro</vt:lpstr>
      <vt:lpstr>Script pipeline overview</vt:lpstr>
      <vt:lpstr>Script results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Dmytro Halahan</dc:creator>
  <cp:lastModifiedBy>Dmytro Halahan</cp:lastModifiedBy>
  <cp:revision>5</cp:revision>
  <dcterms:modified xsi:type="dcterms:W3CDTF">2024-08-08T16:11:23Z</dcterms:modified>
</cp:coreProperties>
</file>